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74" r:id="rId6"/>
    <p:sldId id="280" r:id="rId7"/>
    <p:sldId id="275" r:id="rId8"/>
    <p:sldId id="276" r:id="rId9"/>
    <p:sldId id="277" r:id="rId10"/>
    <p:sldId id="278" r:id="rId11"/>
    <p:sldId id="279" r:id="rId12"/>
    <p:sldId id="260" r:id="rId13"/>
    <p:sldId id="261" r:id="rId14"/>
    <p:sldId id="269" r:id="rId15"/>
    <p:sldId id="272" r:id="rId16"/>
    <p:sldId id="270" r:id="rId17"/>
    <p:sldId id="271" r:id="rId18"/>
    <p:sldId id="273" r:id="rId19"/>
    <p:sldId id="262" r:id="rId20"/>
    <p:sldId id="263" r:id="rId21"/>
    <p:sldId id="264" r:id="rId22"/>
    <p:sldId id="265" r:id="rId23"/>
    <p:sldId id="266" r:id="rId24"/>
    <p:sldId id="267" r:id="rId25"/>
    <p:sldId id="26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63" d="100"/>
          <a:sy n="163" d="100"/>
        </p:scale>
        <p:origin x="17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D44132-FFAB-432D-B1B3-71B379E68FD4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05789C0-18B4-464D-8D6A-29377C2A5958}">
      <dgm:prSet/>
      <dgm:spPr/>
      <dgm:t>
        <a:bodyPr/>
        <a:lstStyle/>
        <a:p>
          <a:r>
            <a:rPr lang="en-US" dirty="0"/>
            <a:t>Agile Methodology</a:t>
          </a:r>
        </a:p>
      </dgm:t>
    </dgm:pt>
    <dgm:pt modelId="{EEBF678B-9DF5-4030-AAFB-A6FCBD3BDBE1}" type="parTrans" cxnId="{0E24ECD3-764B-422C-89EF-D4A0E712C53E}">
      <dgm:prSet/>
      <dgm:spPr/>
      <dgm:t>
        <a:bodyPr/>
        <a:lstStyle/>
        <a:p>
          <a:endParaRPr lang="en-US"/>
        </a:p>
      </dgm:t>
    </dgm:pt>
    <dgm:pt modelId="{DF661D4C-61CC-4F29-BBC7-DFFD7A7FD53D}" type="sibTrans" cxnId="{0E24ECD3-764B-422C-89EF-D4A0E712C53E}">
      <dgm:prSet/>
      <dgm:spPr/>
      <dgm:t>
        <a:bodyPr/>
        <a:lstStyle/>
        <a:p>
          <a:endParaRPr lang="en-US"/>
        </a:p>
      </dgm:t>
    </dgm:pt>
    <dgm:pt modelId="{6EC257AA-26F1-4E64-A6E5-828F3C125E5A}">
      <dgm:prSet/>
      <dgm:spPr/>
      <dgm:t>
        <a:bodyPr/>
        <a:lstStyle/>
        <a:p>
          <a:r>
            <a:rPr lang="en-US" dirty="0"/>
            <a:t>- Sprint 1 Setting Up the Backend</a:t>
          </a:r>
        </a:p>
      </dgm:t>
    </dgm:pt>
    <dgm:pt modelId="{E359F54A-DF78-4EE6-A64A-E0AEBF4ADF58}" type="parTrans" cxnId="{99088405-55E1-47D5-8421-92BDA224CBBE}">
      <dgm:prSet/>
      <dgm:spPr/>
      <dgm:t>
        <a:bodyPr/>
        <a:lstStyle/>
        <a:p>
          <a:endParaRPr lang="en-US"/>
        </a:p>
      </dgm:t>
    </dgm:pt>
    <dgm:pt modelId="{AE14517E-EE7F-47D3-BD9E-27ACACD2D980}" type="sibTrans" cxnId="{99088405-55E1-47D5-8421-92BDA224CBBE}">
      <dgm:prSet/>
      <dgm:spPr/>
      <dgm:t>
        <a:bodyPr/>
        <a:lstStyle/>
        <a:p>
          <a:endParaRPr lang="en-US"/>
        </a:p>
      </dgm:t>
    </dgm:pt>
    <dgm:pt modelId="{231752FE-3A41-4444-90C1-51B1EBAA942B}">
      <dgm:prSet/>
      <dgm:spPr/>
      <dgm:t>
        <a:bodyPr/>
        <a:lstStyle/>
        <a:p>
          <a:r>
            <a:rPr lang="en-US" dirty="0"/>
            <a:t>- Sprint 2 Barebones Front End</a:t>
          </a:r>
        </a:p>
      </dgm:t>
    </dgm:pt>
    <dgm:pt modelId="{A52FF712-D4D4-4D9F-B9E5-76FCD2A41C7A}" type="parTrans" cxnId="{AEA9559A-DA8C-4CA7-AFD8-6E0A892DD62B}">
      <dgm:prSet/>
      <dgm:spPr/>
      <dgm:t>
        <a:bodyPr/>
        <a:lstStyle/>
        <a:p>
          <a:endParaRPr lang="en-US"/>
        </a:p>
      </dgm:t>
    </dgm:pt>
    <dgm:pt modelId="{00234770-2659-4F37-90EC-D41123291C2E}" type="sibTrans" cxnId="{AEA9559A-DA8C-4CA7-AFD8-6E0A892DD62B}">
      <dgm:prSet/>
      <dgm:spPr/>
      <dgm:t>
        <a:bodyPr/>
        <a:lstStyle/>
        <a:p>
          <a:endParaRPr lang="en-US"/>
        </a:p>
      </dgm:t>
    </dgm:pt>
    <dgm:pt modelId="{D9197A0C-F672-4030-9FC6-E1DED640E64E}">
      <dgm:prSet/>
      <dgm:spPr/>
      <dgm:t>
        <a:bodyPr/>
        <a:lstStyle/>
        <a:p>
          <a:r>
            <a:rPr lang="en-US" dirty="0"/>
            <a:t>- Sprint 3 Finishing the Backend</a:t>
          </a:r>
        </a:p>
      </dgm:t>
    </dgm:pt>
    <dgm:pt modelId="{EF9D24ED-F6FB-4221-8762-D6FDE9F56CB2}" type="parTrans" cxnId="{0FDABEC6-A9C9-45E3-8DB8-A4595A62434D}">
      <dgm:prSet/>
      <dgm:spPr/>
      <dgm:t>
        <a:bodyPr/>
        <a:lstStyle/>
        <a:p>
          <a:endParaRPr lang="en-US"/>
        </a:p>
      </dgm:t>
    </dgm:pt>
    <dgm:pt modelId="{5F7CEAEC-524D-4F39-90D5-1A98509E4510}" type="sibTrans" cxnId="{0FDABEC6-A9C9-45E3-8DB8-A4595A62434D}">
      <dgm:prSet/>
      <dgm:spPr/>
      <dgm:t>
        <a:bodyPr/>
        <a:lstStyle/>
        <a:p>
          <a:endParaRPr lang="en-US"/>
        </a:p>
      </dgm:t>
    </dgm:pt>
    <dgm:pt modelId="{9DDE1BA8-C61D-459E-B64F-96CD2B25D3CC}">
      <dgm:prSet/>
      <dgm:spPr/>
      <dgm:t>
        <a:bodyPr/>
        <a:lstStyle/>
        <a:p>
          <a:r>
            <a:rPr lang="en-US" dirty="0"/>
            <a:t>- Sprint 4 Finishing Front End</a:t>
          </a:r>
        </a:p>
      </dgm:t>
    </dgm:pt>
    <dgm:pt modelId="{C7B73F43-C869-4871-8629-19ED11B02FD0}" type="parTrans" cxnId="{E1BBD419-5917-4F07-9F2B-C8D0AEE422D2}">
      <dgm:prSet/>
      <dgm:spPr/>
      <dgm:t>
        <a:bodyPr/>
        <a:lstStyle/>
        <a:p>
          <a:endParaRPr lang="en-US"/>
        </a:p>
      </dgm:t>
    </dgm:pt>
    <dgm:pt modelId="{BCCEC10D-D6E3-4B74-93DF-D65BBD4F5E48}" type="sibTrans" cxnId="{E1BBD419-5917-4F07-9F2B-C8D0AEE422D2}">
      <dgm:prSet/>
      <dgm:spPr/>
      <dgm:t>
        <a:bodyPr/>
        <a:lstStyle/>
        <a:p>
          <a:endParaRPr lang="en-US"/>
        </a:p>
      </dgm:t>
    </dgm:pt>
    <dgm:pt modelId="{EE251A4B-22EC-44F4-93F5-19A5B90827AD}">
      <dgm:prSet/>
      <dgm:spPr/>
      <dgm:t>
        <a:bodyPr/>
        <a:lstStyle/>
        <a:p>
          <a:r>
            <a:rPr lang="en-US"/>
            <a:t>- Sprint 5 Overall Polish</a:t>
          </a:r>
        </a:p>
      </dgm:t>
    </dgm:pt>
    <dgm:pt modelId="{627C2DFA-A4FA-44FE-818C-227D79A7922C}" type="parTrans" cxnId="{14E7E2AD-4460-446D-8DB3-8EE9CD4820E0}">
      <dgm:prSet/>
      <dgm:spPr/>
      <dgm:t>
        <a:bodyPr/>
        <a:lstStyle/>
        <a:p>
          <a:endParaRPr lang="en-US"/>
        </a:p>
      </dgm:t>
    </dgm:pt>
    <dgm:pt modelId="{531208EC-27D6-4718-8391-2CD0BD0C04B7}" type="sibTrans" cxnId="{14E7E2AD-4460-446D-8DB3-8EE9CD4820E0}">
      <dgm:prSet/>
      <dgm:spPr/>
      <dgm:t>
        <a:bodyPr/>
        <a:lstStyle/>
        <a:p>
          <a:endParaRPr lang="en-US"/>
        </a:p>
      </dgm:t>
    </dgm:pt>
    <dgm:pt modelId="{CAEB583A-9A87-4918-A194-243CB3F9D085}">
      <dgm:prSet/>
      <dgm:spPr/>
      <dgm:t>
        <a:bodyPr/>
        <a:lstStyle/>
        <a:p>
          <a:r>
            <a:rPr lang="en-US" dirty="0"/>
            <a:t>Bombastic Bookstore Product Deliverable!</a:t>
          </a:r>
        </a:p>
      </dgm:t>
    </dgm:pt>
    <dgm:pt modelId="{41C7BC2D-96D1-41B7-8EB7-DF02468553EC}" type="parTrans" cxnId="{AD71721E-E1BE-48AD-982A-450225ACF3B7}">
      <dgm:prSet/>
      <dgm:spPr/>
      <dgm:t>
        <a:bodyPr/>
        <a:lstStyle/>
        <a:p>
          <a:endParaRPr lang="en-US"/>
        </a:p>
      </dgm:t>
    </dgm:pt>
    <dgm:pt modelId="{3D82B809-E9DB-43A4-9B58-20B36D255BFF}" type="sibTrans" cxnId="{AD71721E-E1BE-48AD-982A-450225ACF3B7}">
      <dgm:prSet/>
      <dgm:spPr/>
      <dgm:t>
        <a:bodyPr/>
        <a:lstStyle/>
        <a:p>
          <a:endParaRPr lang="en-US"/>
        </a:p>
      </dgm:t>
    </dgm:pt>
    <dgm:pt modelId="{D26BFC96-B795-43E4-932C-45FB06B32B71}" type="pres">
      <dgm:prSet presAssocID="{F4D44132-FFAB-432D-B1B3-71B379E68FD4}" presName="Name0" presStyleCnt="0">
        <dgm:presLayoutVars>
          <dgm:dir/>
          <dgm:resizeHandles val="exact"/>
        </dgm:presLayoutVars>
      </dgm:prSet>
      <dgm:spPr/>
    </dgm:pt>
    <dgm:pt modelId="{2090E28D-0EC8-4AE5-92D9-7EC438181511}" type="pres">
      <dgm:prSet presAssocID="{E05789C0-18B4-464D-8D6A-29377C2A5958}" presName="node" presStyleLbl="node1" presStyleIdx="0" presStyleCnt="7" custScaleX="346531" custLinFactNeighborX="-1965">
        <dgm:presLayoutVars>
          <dgm:bulletEnabled val="1"/>
        </dgm:presLayoutVars>
      </dgm:prSet>
      <dgm:spPr/>
    </dgm:pt>
    <dgm:pt modelId="{A5A0F939-320E-4ED6-B154-CB837770F9A4}" type="pres">
      <dgm:prSet presAssocID="{DF661D4C-61CC-4F29-BBC7-DFFD7A7FD53D}" presName="sibTrans" presStyleLbl="sibTrans1D1" presStyleIdx="0" presStyleCnt="6"/>
      <dgm:spPr/>
    </dgm:pt>
    <dgm:pt modelId="{E6A4A1E7-2466-45D9-9567-6548C6E731CD}" type="pres">
      <dgm:prSet presAssocID="{DF661D4C-61CC-4F29-BBC7-DFFD7A7FD53D}" presName="connectorText" presStyleLbl="sibTrans1D1" presStyleIdx="0" presStyleCnt="6"/>
      <dgm:spPr/>
    </dgm:pt>
    <dgm:pt modelId="{CD8B3CFA-DB5F-4782-BCE3-39B84B2DFAF3}" type="pres">
      <dgm:prSet presAssocID="{6EC257AA-26F1-4E64-A6E5-828F3C125E5A}" presName="node" presStyleLbl="node1" presStyleIdx="1" presStyleCnt="7">
        <dgm:presLayoutVars>
          <dgm:bulletEnabled val="1"/>
        </dgm:presLayoutVars>
      </dgm:prSet>
      <dgm:spPr/>
    </dgm:pt>
    <dgm:pt modelId="{FFF86299-D145-4DA2-BF63-B7A8E18A5D9B}" type="pres">
      <dgm:prSet presAssocID="{AE14517E-EE7F-47D3-BD9E-27ACACD2D980}" presName="sibTrans" presStyleLbl="sibTrans1D1" presStyleIdx="1" presStyleCnt="6"/>
      <dgm:spPr/>
    </dgm:pt>
    <dgm:pt modelId="{5177E4E2-35A4-485D-85D6-F667FFDB15B7}" type="pres">
      <dgm:prSet presAssocID="{AE14517E-EE7F-47D3-BD9E-27ACACD2D980}" presName="connectorText" presStyleLbl="sibTrans1D1" presStyleIdx="1" presStyleCnt="6"/>
      <dgm:spPr/>
    </dgm:pt>
    <dgm:pt modelId="{D5FD2EBD-B24D-476B-B10D-47D209920AA2}" type="pres">
      <dgm:prSet presAssocID="{231752FE-3A41-4444-90C1-51B1EBAA942B}" presName="node" presStyleLbl="node1" presStyleIdx="2" presStyleCnt="7">
        <dgm:presLayoutVars>
          <dgm:bulletEnabled val="1"/>
        </dgm:presLayoutVars>
      </dgm:prSet>
      <dgm:spPr/>
    </dgm:pt>
    <dgm:pt modelId="{88494254-5828-4300-9204-03EF70A7EFDB}" type="pres">
      <dgm:prSet presAssocID="{00234770-2659-4F37-90EC-D41123291C2E}" presName="sibTrans" presStyleLbl="sibTrans1D1" presStyleIdx="2" presStyleCnt="6"/>
      <dgm:spPr/>
    </dgm:pt>
    <dgm:pt modelId="{2383191F-E101-4AEB-A2B5-CF48B50C1080}" type="pres">
      <dgm:prSet presAssocID="{00234770-2659-4F37-90EC-D41123291C2E}" presName="connectorText" presStyleLbl="sibTrans1D1" presStyleIdx="2" presStyleCnt="6"/>
      <dgm:spPr/>
    </dgm:pt>
    <dgm:pt modelId="{FE7017E7-4299-4C6F-8496-1CBE5A350536}" type="pres">
      <dgm:prSet presAssocID="{D9197A0C-F672-4030-9FC6-E1DED640E64E}" presName="node" presStyleLbl="node1" presStyleIdx="3" presStyleCnt="7">
        <dgm:presLayoutVars>
          <dgm:bulletEnabled val="1"/>
        </dgm:presLayoutVars>
      </dgm:prSet>
      <dgm:spPr/>
    </dgm:pt>
    <dgm:pt modelId="{3CA3E63E-AEC6-4311-8C20-EB1B7B0BC60D}" type="pres">
      <dgm:prSet presAssocID="{5F7CEAEC-524D-4F39-90D5-1A98509E4510}" presName="sibTrans" presStyleLbl="sibTrans1D1" presStyleIdx="3" presStyleCnt="6"/>
      <dgm:spPr/>
    </dgm:pt>
    <dgm:pt modelId="{24F22745-9F95-403D-BBAF-349FC915676B}" type="pres">
      <dgm:prSet presAssocID="{5F7CEAEC-524D-4F39-90D5-1A98509E4510}" presName="connectorText" presStyleLbl="sibTrans1D1" presStyleIdx="3" presStyleCnt="6"/>
      <dgm:spPr/>
    </dgm:pt>
    <dgm:pt modelId="{8D313455-CDB3-44A3-9EB0-1FEFA377509E}" type="pres">
      <dgm:prSet presAssocID="{9DDE1BA8-C61D-459E-B64F-96CD2B25D3CC}" presName="node" presStyleLbl="node1" presStyleIdx="4" presStyleCnt="7">
        <dgm:presLayoutVars>
          <dgm:bulletEnabled val="1"/>
        </dgm:presLayoutVars>
      </dgm:prSet>
      <dgm:spPr/>
    </dgm:pt>
    <dgm:pt modelId="{33BA4112-F99A-4DC3-B7F5-DF780BC24BFF}" type="pres">
      <dgm:prSet presAssocID="{BCCEC10D-D6E3-4B74-93DF-D65BBD4F5E48}" presName="sibTrans" presStyleLbl="sibTrans1D1" presStyleIdx="4" presStyleCnt="6"/>
      <dgm:spPr/>
    </dgm:pt>
    <dgm:pt modelId="{FB2339F7-BC2C-42A7-9B94-6577079FA7FB}" type="pres">
      <dgm:prSet presAssocID="{BCCEC10D-D6E3-4B74-93DF-D65BBD4F5E48}" presName="connectorText" presStyleLbl="sibTrans1D1" presStyleIdx="4" presStyleCnt="6"/>
      <dgm:spPr/>
    </dgm:pt>
    <dgm:pt modelId="{C2B279D5-A13E-497E-AD2E-1DAAA1AF3057}" type="pres">
      <dgm:prSet presAssocID="{EE251A4B-22EC-44F4-93F5-19A5B90827AD}" presName="node" presStyleLbl="node1" presStyleIdx="5" presStyleCnt="7">
        <dgm:presLayoutVars>
          <dgm:bulletEnabled val="1"/>
        </dgm:presLayoutVars>
      </dgm:prSet>
      <dgm:spPr/>
    </dgm:pt>
    <dgm:pt modelId="{AA89D641-A6B7-4770-BEE2-55018EEC96BA}" type="pres">
      <dgm:prSet presAssocID="{531208EC-27D6-4718-8391-2CD0BD0C04B7}" presName="sibTrans" presStyleLbl="sibTrans1D1" presStyleIdx="5" presStyleCnt="6"/>
      <dgm:spPr/>
    </dgm:pt>
    <dgm:pt modelId="{2C10406A-9ED9-426F-AFE1-427C7E58843F}" type="pres">
      <dgm:prSet presAssocID="{531208EC-27D6-4718-8391-2CD0BD0C04B7}" presName="connectorText" presStyleLbl="sibTrans1D1" presStyleIdx="5" presStyleCnt="6"/>
      <dgm:spPr/>
    </dgm:pt>
    <dgm:pt modelId="{C9DB9C70-7B7E-4F5C-A11C-2119F1196E6B}" type="pres">
      <dgm:prSet presAssocID="{CAEB583A-9A87-4918-A194-243CB3F9D085}" presName="node" presStyleLbl="node1" presStyleIdx="6" presStyleCnt="7" custScaleX="346531">
        <dgm:presLayoutVars>
          <dgm:bulletEnabled val="1"/>
        </dgm:presLayoutVars>
      </dgm:prSet>
      <dgm:spPr/>
    </dgm:pt>
  </dgm:ptLst>
  <dgm:cxnLst>
    <dgm:cxn modelId="{82C5A801-00D6-4083-8921-2B980E401405}" type="presOf" srcId="{AE14517E-EE7F-47D3-BD9E-27ACACD2D980}" destId="{5177E4E2-35A4-485D-85D6-F667FFDB15B7}" srcOrd="1" destOrd="0" presId="urn:microsoft.com/office/officeart/2016/7/layout/RepeatingBendingProcessNew"/>
    <dgm:cxn modelId="{4C82A704-AB9C-4074-870A-902D43A23529}" type="presOf" srcId="{F4D44132-FFAB-432D-B1B3-71B379E68FD4}" destId="{D26BFC96-B795-43E4-932C-45FB06B32B71}" srcOrd="0" destOrd="0" presId="urn:microsoft.com/office/officeart/2016/7/layout/RepeatingBendingProcessNew"/>
    <dgm:cxn modelId="{99088405-55E1-47D5-8421-92BDA224CBBE}" srcId="{F4D44132-FFAB-432D-B1B3-71B379E68FD4}" destId="{6EC257AA-26F1-4E64-A6E5-828F3C125E5A}" srcOrd="1" destOrd="0" parTransId="{E359F54A-DF78-4EE6-A64A-E0AEBF4ADF58}" sibTransId="{AE14517E-EE7F-47D3-BD9E-27ACACD2D980}"/>
    <dgm:cxn modelId="{256BA70E-7FF1-4257-AA49-6D5B271CDDAD}" type="presOf" srcId="{DF661D4C-61CC-4F29-BBC7-DFFD7A7FD53D}" destId="{A5A0F939-320E-4ED6-B154-CB837770F9A4}" srcOrd="0" destOrd="0" presId="urn:microsoft.com/office/officeart/2016/7/layout/RepeatingBendingProcessNew"/>
    <dgm:cxn modelId="{E1BBD419-5917-4F07-9F2B-C8D0AEE422D2}" srcId="{F4D44132-FFAB-432D-B1B3-71B379E68FD4}" destId="{9DDE1BA8-C61D-459E-B64F-96CD2B25D3CC}" srcOrd="4" destOrd="0" parTransId="{C7B73F43-C869-4871-8629-19ED11B02FD0}" sibTransId="{BCCEC10D-D6E3-4B74-93DF-D65BBD4F5E48}"/>
    <dgm:cxn modelId="{605EE219-650A-4505-BDBD-8987B5D3B75D}" type="presOf" srcId="{5F7CEAEC-524D-4F39-90D5-1A98509E4510}" destId="{3CA3E63E-AEC6-4311-8C20-EB1B7B0BC60D}" srcOrd="0" destOrd="0" presId="urn:microsoft.com/office/officeart/2016/7/layout/RepeatingBendingProcessNew"/>
    <dgm:cxn modelId="{AD71721E-E1BE-48AD-982A-450225ACF3B7}" srcId="{F4D44132-FFAB-432D-B1B3-71B379E68FD4}" destId="{CAEB583A-9A87-4918-A194-243CB3F9D085}" srcOrd="6" destOrd="0" parTransId="{41C7BC2D-96D1-41B7-8EB7-DF02468553EC}" sibTransId="{3D82B809-E9DB-43A4-9B58-20B36D255BFF}"/>
    <dgm:cxn modelId="{D38EDA20-FE23-400A-9F5D-4E432B05024F}" type="presOf" srcId="{00234770-2659-4F37-90EC-D41123291C2E}" destId="{88494254-5828-4300-9204-03EF70A7EFDB}" srcOrd="0" destOrd="0" presId="urn:microsoft.com/office/officeart/2016/7/layout/RepeatingBendingProcessNew"/>
    <dgm:cxn modelId="{79BF1125-9144-4076-8D71-3BAAE179EA1A}" type="presOf" srcId="{00234770-2659-4F37-90EC-D41123291C2E}" destId="{2383191F-E101-4AEB-A2B5-CF48B50C1080}" srcOrd="1" destOrd="0" presId="urn:microsoft.com/office/officeart/2016/7/layout/RepeatingBendingProcessNew"/>
    <dgm:cxn modelId="{416C5433-3BA8-4A5D-9A37-9D35657AC1FC}" type="presOf" srcId="{6EC257AA-26F1-4E64-A6E5-828F3C125E5A}" destId="{CD8B3CFA-DB5F-4782-BCE3-39B84B2DFAF3}" srcOrd="0" destOrd="0" presId="urn:microsoft.com/office/officeart/2016/7/layout/RepeatingBendingProcessNew"/>
    <dgm:cxn modelId="{16F63138-7320-4A72-9BAE-37D9AA3E0F96}" type="presOf" srcId="{BCCEC10D-D6E3-4B74-93DF-D65BBD4F5E48}" destId="{33BA4112-F99A-4DC3-B7F5-DF780BC24BFF}" srcOrd="0" destOrd="0" presId="urn:microsoft.com/office/officeart/2016/7/layout/RepeatingBendingProcessNew"/>
    <dgm:cxn modelId="{5027BA5D-5DFB-4823-8456-8C3A2D8E297A}" type="presOf" srcId="{BCCEC10D-D6E3-4B74-93DF-D65BBD4F5E48}" destId="{FB2339F7-BC2C-42A7-9B94-6577079FA7FB}" srcOrd="1" destOrd="0" presId="urn:microsoft.com/office/officeart/2016/7/layout/RepeatingBendingProcessNew"/>
    <dgm:cxn modelId="{93661769-CB40-4AA3-A8A7-69468A2C6FE2}" type="presOf" srcId="{9DDE1BA8-C61D-459E-B64F-96CD2B25D3CC}" destId="{8D313455-CDB3-44A3-9EB0-1FEFA377509E}" srcOrd="0" destOrd="0" presId="urn:microsoft.com/office/officeart/2016/7/layout/RepeatingBendingProcessNew"/>
    <dgm:cxn modelId="{FD22704E-FF79-43FE-8254-8048930B83F0}" type="presOf" srcId="{231752FE-3A41-4444-90C1-51B1EBAA942B}" destId="{D5FD2EBD-B24D-476B-B10D-47D209920AA2}" srcOrd="0" destOrd="0" presId="urn:microsoft.com/office/officeart/2016/7/layout/RepeatingBendingProcessNew"/>
    <dgm:cxn modelId="{06691150-A885-4636-8274-ABB81CC7F135}" type="presOf" srcId="{EE251A4B-22EC-44F4-93F5-19A5B90827AD}" destId="{C2B279D5-A13E-497E-AD2E-1DAAA1AF3057}" srcOrd="0" destOrd="0" presId="urn:microsoft.com/office/officeart/2016/7/layout/RepeatingBendingProcessNew"/>
    <dgm:cxn modelId="{985EC983-DCA4-4170-BAD1-DB64FB4A6EF1}" type="presOf" srcId="{D9197A0C-F672-4030-9FC6-E1DED640E64E}" destId="{FE7017E7-4299-4C6F-8496-1CBE5A350536}" srcOrd="0" destOrd="0" presId="urn:microsoft.com/office/officeart/2016/7/layout/RepeatingBendingProcessNew"/>
    <dgm:cxn modelId="{737E4D8A-AD6C-47A9-B414-9BFCE0B65D50}" type="presOf" srcId="{CAEB583A-9A87-4918-A194-243CB3F9D085}" destId="{C9DB9C70-7B7E-4F5C-A11C-2119F1196E6B}" srcOrd="0" destOrd="0" presId="urn:microsoft.com/office/officeart/2016/7/layout/RepeatingBendingProcessNew"/>
    <dgm:cxn modelId="{AEA9559A-DA8C-4CA7-AFD8-6E0A892DD62B}" srcId="{F4D44132-FFAB-432D-B1B3-71B379E68FD4}" destId="{231752FE-3A41-4444-90C1-51B1EBAA942B}" srcOrd="2" destOrd="0" parTransId="{A52FF712-D4D4-4D9F-B9E5-76FCD2A41C7A}" sibTransId="{00234770-2659-4F37-90EC-D41123291C2E}"/>
    <dgm:cxn modelId="{14E7E2AD-4460-446D-8DB3-8EE9CD4820E0}" srcId="{F4D44132-FFAB-432D-B1B3-71B379E68FD4}" destId="{EE251A4B-22EC-44F4-93F5-19A5B90827AD}" srcOrd="5" destOrd="0" parTransId="{627C2DFA-A4FA-44FE-818C-227D79A7922C}" sibTransId="{531208EC-27D6-4718-8391-2CD0BD0C04B7}"/>
    <dgm:cxn modelId="{9BF4F4B7-35E5-4B9D-B7F5-AE4CBC8F0E05}" type="presOf" srcId="{5F7CEAEC-524D-4F39-90D5-1A98509E4510}" destId="{24F22745-9F95-403D-BBAF-349FC915676B}" srcOrd="1" destOrd="0" presId="urn:microsoft.com/office/officeart/2016/7/layout/RepeatingBendingProcessNew"/>
    <dgm:cxn modelId="{87D2BBC2-E523-454A-ABE0-AA2D79E62205}" type="presOf" srcId="{531208EC-27D6-4718-8391-2CD0BD0C04B7}" destId="{AA89D641-A6B7-4770-BEE2-55018EEC96BA}" srcOrd="0" destOrd="0" presId="urn:microsoft.com/office/officeart/2016/7/layout/RepeatingBendingProcessNew"/>
    <dgm:cxn modelId="{0FDABEC6-A9C9-45E3-8DB8-A4595A62434D}" srcId="{F4D44132-FFAB-432D-B1B3-71B379E68FD4}" destId="{D9197A0C-F672-4030-9FC6-E1DED640E64E}" srcOrd="3" destOrd="0" parTransId="{EF9D24ED-F6FB-4221-8762-D6FDE9F56CB2}" sibTransId="{5F7CEAEC-524D-4F39-90D5-1A98509E4510}"/>
    <dgm:cxn modelId="{FB9A36C8-4C5F-428E-B425-57F9D06912DF}" type="presOf" srcId="{AE14517E-EE7F-47D3-BD9E-27ACACD2D980}" destId="{FFF86299-D145-4DA2-BF63-B7A8E18A5D9B}" srcOrd="0" destOrd="0" presId="urn:microsoft.com/office/officeart/2016/7/layout/RepeatingBendingProcessNew"/>
    <dgm:cxn modelId="{0E24ECD3-764B-422C-89EF-D4A0E712C53E}" srcId="{F4D44132-FFAB-432D-B1B3-71B379E68FD4}" destId="{E05789C0-18B4-464D-8D6A-29377C2A5958}" srcOrd="0" destOrd="0" parTransId="{EEBF678B-9DF5-4030-AAFB-A6FCBD3BDBE1}" sibTransId="{DF661D4C-61CC-4F29-BBC7-DFFD7A7FD53D}"/>
    <dgm:cxn modelId="{4D073ADF-214E-4E6C-80AC-666BAAAD5443}" type="presOf" srcId="{E05789C0-18B4-464D-8D6A-29377C2A5958}" destId="{2090E28D-0EC8-4AE5-92D9-7EC438181511}" srcOrd="0" destOrd="0" presId="urn:microsoft.com/office/officeart/2016/7/layout/RepeatingBendingProcessNew"/>
    <dgm:cxn modelId="{480A0EEA-D7EB-43F7-A38D-9FD9DA5EDF74}" type="presOf" srcId="{531208EC-27D6-4718-8391-2CD0BD0C04B7}" destId="{2C10406A-9ED9-426F-AFE1-427C7E58843F}" srcOrd="1" destOrd="0" presId="urn:microsoft.com/office/officeart/2016/7/layout/RepeatingBendingProcessNew"/>
    <dgm:cxn modelId="{DC3A65FF-5F61-4364-B2FB-533E2B67CA3C}" type="presOf" srcId="{DF661D4C-61CC-4F29-BBC7-DFFD7A7FD53D}" destId="{E6A4A1E7-2466-45D9-9567-6548C6E731CD}" srcOrd="1" destOrd="0" presId="urn:microsoft.com/office/officeart/2016/7/layout/RepeatingBendingProcessNew"/>
    <dgm:cxn modelId="{A2B226BF-3786-44D9-994B-9A78B5CB6576}" type="presParOf" srcId="{D26BFC96-B795-43E4-932C-45FB06B32B71}" destId="{2090E28D-0EC8-4AE5-92D9-7EC438181511}" srcOrd="0" destOrd="0" presId="urn:microsoft.com/office/officeart/2016/7/layout/RepeatingBendingProcessNew"/>
    <dgm:cxn modelId="{28C5EEE3-AB2E-4900-9728-3076416CDD13}" type="presParOf" srcId="{D26BFC96-B795-43E4-932C-45FB06B32B71}" destId="{A5A0F939-320E-4ED6-B154-CB837770F9A4}" srcOrd="1" destOrd="0" presId="urn:microsoft.com/office/officeart/2016/7/layout/RepeatingBendingProcessNew"/>
    <dgm:cxn modelId="{98282770-77CF-48FE-BCE7-D2CCBB0C75B2}" type="presParOf" srcId="{A5A0F939-320E-4ED6-B154-CB837770F9A4}" destId="{E6A4A1E7-2466-45D9-9567-6548C6E731CD}" srcOrd="0" destOrd="0" presId="urn:microsoft.com/office/officeart/2016/7/layout/RepeatingBendingProcessNew"/>
    <dgm:cxn modelId="{37A26D0F-6692-4D7D-A4DF-5099B47E3FBC}" type="presParOf" srcId="{D26BFC96-B795-43E4-932C-45FB06B32B71}" destId="{CD8B3CFA-DB5F-4782-BCE3-39B84B2DFAF3}" srcOrd="2" destOrd="0" presId="urn:microsoft.com/office/officeart/2016/7/layout/RepeatingBendingProcessNew"/>
    <dgm:cxn modelId="{D8F6C19B-5E4C-4F07-B50E-96034CD3EEA1}" type="presParOf" srcId="{D26BFC96-B795-43E4-932C-45FB06B32B71}" destId="{FFF86299-D145-4DA2-BF63-B7A8E18A5D9B}" srcOrd="3" destOrd="0" presId="urn:microsoft.com/office/officeart/2016/7/layout/RepeatingBendingProcessNew"/>
    <dgm:cxn modelId="{214B7618-FF25-4A56-B911-FCC115AF954D}" type="presParOf" srcId="{FFF86299-D145-4DA2-BF63-B7A8E18A5D9B}" destId="{5177E4E2-35A4-485D-85D6-F667FFDB15B7}" srcOrd="0" destOrd="0" presId="urn:microsoft.com/office/officeart/2016/7/layout/RepeatingBendingProcessNew"/>
    <dgm:cxn modelId="{184335AF-8455-41D7-9361-6B42E69FCB8F}" type="presParOf" srcId="{D26BFC96-B795-43E4-932C-45FB06B32B71}" destId="{D5FD2EBD-B24D-476B-B10D-47D209920AA2}" srcOrd="4" destOrd="0" presId="urn:microsoft.com/office/officeart/2016/7/layout/RepeatingBendingProcessNew"/>
    <dgm:cxn modelId="{4F027414-16FC-43B1-B865-BF47C5733FED}" type="presParOf" srcId="{D26BFC96-B795-43E4-932C-45FB06B32B71}" destId="{88494254-5828-4300-9204-03EF70A7EFDB}" srcOrd="5" destOrd="0" presId="urn:microsoft.com/office/officeart/2016/7/layout/RepeatingBendingProcessNew"/>
    <dgm:cxn modelId="{BAC9BAB2-994F-4873-ADB2-26206379EDB3}" type="presParOf" srcId="{88494254-5828-4300-9204-03EF70A7EFDB}" destId="{2383191F-E101-4AEB-A2B5-CF48B50C1080}" srcOrd="0" destOrd="0" presId="urn:microsoft.com/office/officeart/2016/7/layout/RepeatingBendingProcessNew"/>
    <dgm:cxn modelId="{1CDF9755-17A7-415A-BA69-43CC6561C565}" type="presParOf" srcId="{D26BFC96-B795-43E4-932C-45FB06B32B71}" destId="{FE7017E7-4299-4C6F-8496-1CBE5A350536}" srcOrd="6" destOrd="0" presId="urn:microsoft.com/office/officeart/2016/7/layout/RepeatingBendingProcessNew"/>
    <dgm:cxn modelId="{3B49D7A6-A4A2-4B5F-AB98-39566569BD85}" type="presParOf" srcId="{D26BFC96-B795-43E4-932C-45FB06B32B71}" destId="{3CA3E63E-AEC6-4311-8C20-EB1B7B0BC60D}" srcOrd="7" destOrd="0" presId="urn:microsoft.com/office/officeart/2016/7/layout/RepeatingBendingProcessNew"/>
    <dgm:cxn modelId="{7D060290-4D3B-4A85-A856-9D9E260B3622}" type="presParOf" srcId="{3CA3E63E-AEC6-4311-8C20-EB1B7B0BC60D}" destId="{24F22745-9F95-403D-BBAF-349FC915676B}" srcOrd="0" destOrd="0" presId="urn:microsoft.com/office/officeart/2016/7/layout/RepeatingBendingProcessNew"/>
    <dgm:cxn modelId="{DC6D95CB-AB1D-4BB9-AE9A-C24D137D1DA2}" type="presParOf" srcId="{D26BFC96-B795-43E4-932C-45FB06B32B71}" destId="{8D313455-CDB3-44A3-9EB0-1FEFA377509E}" srcOrd="8" destOrd="0" presId="urn:microsoft.com/office/officeart/2016/7/layout/RepeatingBendingProcessNew"/>
    <dgm:cxn modelId="{F70AE82B-BF3E-4C16-8855-2EFB5B910CC3}" type="presParOf" srcId="{D26BFC96-B795-43E4-932C-45FB06B32B71}" destId="{33BA4112-F99A-4DC3-B7F5-DF780BC24BFF}" srcOrd="9" destOrd="0" presId="urn:microsoft.com/office/officeart/2016/7/layout/RepeatingBendingProcessNew"/>
    <dgm:cxn modelId="{51A27FF8-9D4A-4849-921E-2F48A3AB69A4}" type="presParOf" srcId="{33BA4112-F99A-4DC3-B7F5-DF780BC24BFF}" destId="{FB2339F7-BC2C-42A7-9B94-6577079FA7FB}" srcOrd="0" destOrd="0" presId="urn:microsoft.com/office/officeart/2016/7/layout/RepeatingBendingProcessNew"/>
    <dgm:cxn modelId="{DB90F7BD-6744-43C4-A97B-9045D1509DF0}" type="presParOf" srcId="{D26BFC96-B795-43E4-932C-45FB06B32B71}" destId="{C2B279D5-A13E-497E-AD2E-1DAAA1AF3057}" srcOrd="10" destOrd="0" presId="urn:microsoft.com/office/officeart/2016/7/layout/RepeatingBendingProcessNew"/>
    <dgm:cxn modelId="{88E857EE-25D3-4882-9CC4-361D3DF96F90}" type="presParOf" srcId="{D26BFC96-B795-43E4-932C-45FB06B32B71}" destId="{AA89D641-A6B7-4770-BEE2-55018EEC96BA}" srcOrd="11" destOrd="0" presId="urn:microsoft.com/office/officeart/2016/7/layout/RepeatingBendingProcessNew"/>
    <dgm:cxn modelId="{6661E09B-2465-4388-8B29-0B482AF36672}" type="presParOf" srcId="{AA89D641-A6B7-4770-BEE2-55018EEC96BA}" destId="{2C10406A-9ED9-426F-AFE1-427C7E58843F}" srcOrd="0" destOrd="0" presId="urn:microsoft.com/office/officeart/2016/7/layout/RepeatingBendingProcessNew"/>
    <dgm:cxn modelId="{BD651B1F-9F50-4220-92AC-0CF5F23CCCC6}" type="presParOf" srcId="{D26BFC96-B795-43E4-932C-45FB06B32B71}" destId="{C9DB9C70-7B7E-4F5C-A11C-2119F1196E6B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97A673-9885-4F1E-882B-9B7AAD65020A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83B35A8-CB01-4824-AB7F-AB07319529F5}">
      <dgm:prSet/>
      <dgm:spPr/>
      <dgm:t>
        <a:bodyPr/>
        <a:lstStyle/>
        <a:p>
          <a:r>
            <a:rPr lang="en-US"/>
            <a:t>Struggled to relearn Django and Python</a:t>
          </a:r>
        </a:p>
      </dgm:t>
    </dgm:pt>
    <dgm:pt modelId="{3980C4D4-DAC3-45EA-B8E6-24E2D01B90D0}" type="parTrans" cxnId="{64D0502B-6220-440B-9A38-B882B6221820}">
      <dgm:prSet/>
      <dgm:spPr/>
      <dgm:t>
        <a:bodyPr/>
        <a:lstStyle/>
        <a:p>
          <a:endParaRPr lang="en-US"/>
        </a:p>
      </dgm:t>
    </dgm:pt>
    <dgm:pt modelId="{83BBE850-EDB0-4AE8-BB08-D2216CD1EAEF}" type="sibTrans" cxnId="{64D0502B-6220-440B-9A38-B882B6221820}">
      <dgm:prSet/>
      <dgm:spPr/>
      <dgm:t>
        <a:bodyPr/>
        <a:lstStyle/>
        <a:p>
          <a:endParaRPr lang="en-US"/>
        </a:p>
      </dgm:t>
    </dgm:pt>
    <dgm:pt modelId="{1B9097D9-1B5E-4AFA-9B69-ED9918D451DE}">
      <dgm:prSet/>
      <dgm:spPr/>
      <dgm:t>
        <a:bodyPr/>
        <a:lstStyle/>
        <a:p>
          <a:r>
            <a:rPr lang="en-US"/>
            <a:t>Scheduling Conflicts</a:t>
          </a:r>
        </a:p>
      </dgm:t>
    </dgm:pt>
    <dgm:pt modelId="{6635FA99-CA4F-416B-A0DE-5AFF6163A5F2}" type="parTrans" cxnId="{C8458190-E310-442D-8CD4-33DA6EE44A66}">
      <dgm:prSet/>
      <dgm:spPr/>
      <dgm:t>
        <a:bodyPr/>
        <a:lstStyle/>
        <a:p>
          <a:endParaRPr lang="en-US"/>
        </a:p>
      </dgm:t>
    </dgm:pt>
    <dgm:pt modelId="{88E91A59-71A6-41C7-AEE1-D4EA0C7EBFED}" type="sibTrans" cxnId="{C8458190-E310-442D-8CD4-33DA6EE44A66}">
      <dgm:prSet/>
      <dgm:spPr/>
      <dgm:t>
        <a:bodyPr/>
        <a:lstStyle/>
        <a:p>
          <a:endParaRPr lang="en-US"/>
        </a:p>
      </dgm:t>
    </dgm:pt>
    <dgm:pt modelId="{07B30315-CA4C-47C7-9491-4721D81602BC}">
      <dgm:prSet/>
      <dgm:spPr/>
      <dgm:t>
        <a:bodyPr/>
        <a:lstStyle/>
        <a:p>
          <a:r>
            <a:rPr lang="en-US"/>
            <a:t>Work vs Meetings</a:t>
          </a:r>
        </a:p>
      </dgm:t>
    </dgm:pt>
    <dgm:pt modelId="{0A1E8AB5-66D8-4CE0-8F88-C964FEA3BE43}" type="parTrans" cxnId="{D6F5DD12-4F44-4677-9094-040129B808F2}">
      <dgm:prSet/>
      <dgm:spPr/>
      <dgm:t>
        <a:bodyPr/>
        <a:lstStyle/>
        <a:p>
          <a:endParaRPr lang="en-US"/>
        </a:p>
      </dgm:t>
    </dgm:pt>
    <dgm:pt modelId="{76C2C352-A69B-44A5-ADD1-75CD9005E5AA}" type="sibTrans" cxnId="{D6F5DD12-4F44-4677-9094-040129B808F2}">
      <dgm:prSet/>
      <dgm:spPr/>
      <dgm:t>
        <a:bodyPr/>
        <a:lstStyle/>
        <a:p>
          <a:endParaRPr lang="en-US"/>
        </a:p>
      </dgm:t>
    </dgm:pt>
    <dgm:pt modelId="{92EB2C45-4C1D-401F-93E7-237E693CD6D5}">
      <dgm:prSet/>
      <dgm:spPr/>
      <dgm:t>
        <a:bodyPr/>
        <a:lstStyle/>
        <a:p>
          <a:r>
            <a:rPr lang="en-US"/>
            <a:t>Local Hurricane</a:t>
          </a:r>
        </a:p>
      </dgm:t>
    </dgm:pt>
    <dgm:pt modelId="{EC67FA33-9F74-4FF7-9F5A-331F4F304F2A}" type="parTrans" cxnId="{37E36FEA-AF12-4243-8ECE-D706C8B8F9A8}">
      <dgm:prSet/>
      <dgm:spPr/>
      <dgm:t>
        <a:bodyPr/>
        <a:lstStyle/>
        <a:p>
          <a:endParaRPr lang="en-US"/>
        </a:p>
      </dgm:t>
    </dgm:pt>
    <dgm:pt modelId="{F1E732A1-FBB9-4FE8-8CBA-883FB380606E}" type="sibTrans" cxnId="{37E36FEA-AF12-4243-8ECE-D706C8B8F9A8}">
      <dgm:prSet/>
      <dgm:spPr/>
      <dgm:t>
        <a:bodyPr/>
        <a:lstStyle/>
        <a:p>
          <a:endParaRPr lang="en-US"/>
        </a:p>
      </dgm:t>
    </dgm:pt>
    <dgm:pt modelId="{D41651D4-82E5-4CDA-A61A-B9A431EF3201}">
      <dgm:prSet/>
      <dgm:spPr/>
      <dgm:t>
        <a:bodyPr/>
        <a:lstStyle/>
        <a:p>
          <a:r>
            <a:rPr lang="en-US"/>
            <a:t>Sign-up Page and Login Page needed split</a:t>
          </a:r>
        </a:p>
      </dgm:t>
    </dgm:pt>
    <dgm:pt modelId="{DE351C16-8E83-4260-9BCD-61CF11C1EFE5}" type="parTrans" cxnId="{9DF34E56-F8E8-4B83-8559-9169AB0F55F5}">
      <dgm:prSet/>
      <dgm:spPr/>
      <dgm:t>
        <a:bodyPr/>
        <a:lstStyle/>
        <a:p>
          <a:endParaRPr lang="en-US"/>
        </a:p>
      </dgm:t>
    </dgm:pt>
    <dgm:pt modelId="{D262CACE-7646-4794-82D3-433E374F6E2C}" type="sibTrans" cxnId="{9DF34E56-F8E8-4B83-8559-9169AB0F55F5}">
      <dgm:prSet/>
      <dgm:spPr/>
      <dgm:t>
        <a:bodyPr/>
        <a:lstStyle/>
        <a:p>
          <a:endParaRPr lang="en-US"/>
        </a:p>
      </dgm:t>
    </dgm:pt>
    <dgm:pt modelId="{C6D18B51-EC8D-4974-AB29-7E423CEF6E41}" type="pres">
      <dgm:prSet presAssocID="{C597A673-9885-4F1E-882B-9B7AAD65020A}" presName="linear" presStyleCnt="0">
        <dgm:presLayoutVars>
          <dgm:dir/>
          <dgm:animLvl val="lvl"/>
          <dgm:resizeHandles val="exact"/>
        </dgm:presLayoutVars>
      </dgm:prSet>
      <dgm:spPr/>
    </dgm:pt>
    <dgm:pt modelId="{6884D191-9129-4C60-BF12-9F20D4E39358}" type="pres">
      <dgm:prSet presAssocID="{F83B35A8-CB01-4824-AB7F-AB07319529F5}" presName="parentLin" presStyleCnt="0"/>
      <dgm:spPr/>
    </dgm:pt>
    <dgm:pt modelId="{A91FB2CA-E1B1-46A2-9870-2519937CC3CA}" type="pres">
      <dgm:prSet presAssocID="{F83B35A8-CB01-4824-AB7F-AB07319529F5}" presName="parentLeftMargin" presStyleLbl="node1" presStyleIdx="0" presStyleCnt="4"/>
      <dgm:spPr/>
    </dgm:pt>
    <dgm:pt modelId="{27A31A02-B155-41E4-A306-AA53E1E4C72B}" type="pres">
      <dgm:prSet presAssocID="{F83B35A8-CB01-4824-AB7F-AB07319529F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CECEC5D-4652-41F6-A927-4BF85AED7421}" type="pres">
      <dgm:prSet presAssocID="{F83B35A8-CB01-4824-AB7F-AB07319529F5}" presName="negativeSpace" presStyleCnt="0"/>
      <dgm:spPr/>
    </dgm:pt>
    <dgm:pt modelId="{839EE008-64EB-4316-B751-1946B05ADCFB}" type="pres">
      <dgm:prSet presAssocID="{F83B35A8-CB01-4824-AB7F-AB07319529F5}" presName="childText" presStyleLbl="conFgAcc1" presStyleIdx="0" presStyleCnt="4">
        <dgm:presLayoutVars>
          <dgm:bulletEnabled val="1"/>
        </dgm:presLayoutVars>
      </dgm:prSet>
      <dgm:spPr/>
    </dgm:pt>
    <dgm:pt modelId="{E3A6C6F1-8BB7-461D-88C5-AF6D99113851}" type="pres">
      <dgm:prSet presAssocID="{83BBE850-EDB0-4AE8-BB08-D2216CD1EAEF}" presName="spaceBetweenRectangles" presStyleCnt="0"/>
      <dgm:spPr/>
    </dgm:pt>
    <dgm:pt modelId="{92ECAADB-654B-47E4-BDF1-2F60025D6AE5}" type="pres">
      <dgm:prSet presAssocID="{1B9097D9-1B5E-4AFA-9B69-ED9918D451DE}" presName="parentLin" presStyleCnt="0"/>
      <dgm:spPr/>
    </dgm:pt>
    <dgm:pt modelId="{639146EF-8CAB-4A0B-B978-A28E395E1EE5}" type="pres">
      <dgm:prSet presAssocID="{1B9097D9-1B5E-4AFA-9B69-ED9918D451DE}" presName="parentLeftMargin" presStyleLbl="node1" presStyleIdx="0" presStyleCnt="4"/>
      <dgm:spPr/>
    </dgm:pt>
    <dgm:pt modelId="{4E273C98-17DB-4233-A2C7-5EF568B01699}" type="pres">
      <dgm:prSet presAssocID="{1B9097D9-1B5E-4AFA-9B69-ED9918D451D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99F2CED-556C-4111-B3E7-B5FACA77116D}" type="pres">
      <dgm:prSet presAssocID="{1B9097D9-1B5E-4AFA-9B69-ED9918D451DE}" presName="negativeSpace" presStyleCnt="0"/>
      <dgm:spPr/>
    </dgm:pt>
    <dgm:pt modelId="{FCA50992-E233-4844-9631-781B6F9E93D2}" type="pres">
      <dgm:prSet presAssocID="{1B9097D9-1B5E-4AFA-9B69-ED9918D451DE}" presName="childText" presStyleLbl="conFgAcc1" presStyleIdx="1" presStyleCnt="4">
        <dgm:presLayoutVars>
          <dgm:bulletEnabled val="1"/>
        </dgm:presLayoutVars>
      </dgm:prSet>
      <dgm:spPr/>
    </dgm:pt>
    <dgm:pt modelId="{CC895436-84F6-4F8E-B451-F93A55C5817C}" type="pres">
      <dgm:prSet presAssocID="{88E91A59-71A6-41C7-AEE1-D4EA0C7EBFED}" presName="spaceBetweenRectangles" presStyleCnt="0"/>
      <dgm:spPr/>
    </dgm:pt>
    <dgm:pt modelId="{5078267A-497B-4402-A9EE-6C8586B4A1D9}" type="pres">
      <dgm:prSet presAssocID="{92EB2C45-4C1D-401F-93E7-237E693CD6D5}" presName="parentLin" presStyleCnt="0"/>
      <dgm:spPr/>
    </dgm:pt>
    <dgm:pt modelId="{184983D4-0EBD-4C72-AB82-6BBEDE9A213D}" type="pres">
      <dgm:prSet presAssocID="{92EB2C45-4C1D-401F-93E7-237E693CD6D5}" presName="parentLeftMargin" presStyleLbl="node1" presStyleIdx="1" presStyleCnt="4"/>
      <dgm:spPr/>
    </dgm:pt>
    <dgm:pt modelId="{C82F4D8E-08F5-485A-B7E8-89CD9A0EBA31}" type="pres">
      <dgm:prSet presAssocID="{92EB2C45-4C1D-401F-93E7-237E693CD6D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6FC6572-9439-4E93-AADA-851DA2D10843}" type="pres">
      <dgm:prSet presAssocID="{92EB2C45-4C1D-401F-93E7-237E693CD6D5}" presName="negativeSpace" presStyleCnt="0"/>
      <dgm:spPr/>
    </dgm:pt>
    <dgm:pt modelId="{4A97C9E7-7475-4889-83B1-22493BCAF5DF}" type="pres">
      <dgm:prSet presAssocID="{92EB2C45-4C1D-401F-93E7-237E693CD6D5}" presName="childText" presStyleLbl="conFgAcc1" presStyleIdx="2" presStyleCnt="4">
        <dgm:presLayoutVars>
          <dgm:bulletEnabled val="1"/>
        </dgm:presLayoutVars>
      </dgm:prSet>
      <dgm:spPr/>
    </dgm:pt>
    <dgm:pt modelId="{FA51BCEC-4913-4D6D-9F2F-83C0362B3048}" type="pres">
      <dgm:prSet presAssocID="{F1E732A1-FBB9-4FE8-8CBA-883FB380606E}" presName="spaceBetweenRectangles" presStyleCnt="0"/>
      <dgm:spPr/>
    </dgm:pt>
    <dgm:pt modelId="{4705ABEC-DE0D-4513-BF69-1E295F32F6A7}" type="pres">
      <dgm:prSet presAssocID="{D41651D4-82E5-4CDA-A61A-B9A431EF3201}" presName="parentLin" presStyleCnt="0"/>
      <dgm:spPr/>
    </dgm:pt>
    <dgm:pt modelId="{471AFCD4-95A4-412E-97BF-1CD182240271}" type="pres">
      <dgm:prSet presAssocID="{D41651D4-82E5-4CDA-A61A-B9A431EF3201}" presName="parentLeftMargin" presStyleLbl="node1" presStyleIdx="2" presStyleCnt="4"/>
      <dgm:spPr/>
    </dgm:pt>
    <dgm:pt modelId="{6BA4A1ED-7CE4-437F-9724-3329006295FF}" type="pres">
      <dgm:prSet presAssocID="{D41651D4-82E5-4CDA-A61A-B9A431EF3201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06F3518-29BF-43F7-B15C-67FA19315E3B}" type="pres">
      <dgm:prSet presAssocID="{D41651D4-82E5-4CDA-A61A-B9A431EF3201}" presName="negativeSpace" presStyleCnt="0"/>
      <dgm:spPr/>
    </dgm:pt>
    <dgm:pt modelId="{F5A79C42-4FDA-4FC6-A689-C48AA9B42EE8}" type="pres">
      <dgm:prSet presAssocID="{D41651D4-82E5-4CDA-A61A-B9A431EF3201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D6F5DD12-4F44-4677-9094-040129B808F2}" srcId="{1B9097D9-1B5E-4AFA-9B69-ED9918D451DE}" destId="{07B30315-CA4C-47C7-9491-4721D81602BC}" srcOrd="0" destOrd="0" parTransId="{0A1E8AB5-66D8-4CE0-8F88-C964FEA3BE43}" sibTransId="{76C2C352-A69B-44A5-ADD1-75CD9005E5AA}"/>
    <dgm:cxn modelId="{64D0502B-6220-440B-9A38-B882B6221820}" srcId="{C597A673-9885-4F1E-882B-9B7AAD65020A}" destId="{F83B35A8-CB01-4824-AB7F-AB07319529F5}" srcOrd="0" destOrd="0" parTransId="{3980C4D4-DAC3-45EA-B8E6-24E2D01B90D0}" sibTransId="{83BBE850-EDB0-4AE8-BB08-D2216CD1EAEF}"/>
    <dgm:cxn modelId="{2D40BA40-4479-4F5C-8331-1A50E3FE20D0}" type="presOf" srcId="{F83B35A8-CB01-4824-AB7F-AB07319529F5}" destId="{A91FB2CA-E1B1-46A2-9870-2519937CC3CA}" srcOrd="0" destOrd="0" presId="urn:microsoft.com/office/officeart/2005/8/layout/list1"/>
    <dgm:cxn modelId="{69D95C47-AFF1-4D09-8B4E-61297CAC3D88}" type="presOf" srcId="{D41651D4-82E5-4CDA-A61A-B9A431EF3201}" destId="{6BA4A1ED-7CE4-437F-9724-3329006295FF}" srcOrd="1" destOrd="0" presId="urn:microsoft.com/office/officeart/2005/8/layout/list1"/>
    <dgm:cxn modelId="{4EACFA6E-0A1C-4690-96F4-CE7DD9DBF54D}" type="presOf" srcId="{D41651D4-82E5-4CDA-A61A-B9A431EF3201}" destId="{471AFCD4-95A4-412E-97BF-1CD182240271}" srcOrd="0" destOrd="0" presId="urn:microsoft.com/office/officeart/2005/8/layout/list1"/>
    <dgm:cxn modelId="{A3D47151-BBDB-4238-BDA6-B3388CCF604F}" type="presOf" srcId="{92EB2C45-4C1D-401F-93E7-237E693CD6D5}" destId="{C82F4D8E-08F5-485A-B7E8-89CD9A0EBA31}" srcOrd="1" destOrd="0" presId="urn:microsoft.com/office/officeart/2005/8/layout/list1"/>
    <dgm:cxn modelId="{9DF34E56-F8E8-4B83-8559-9169AB0F55F5}" srcId="{C597A673-9885-4F1E-882B-9B7AAD65020A}" destId="{D41651D4-82E5-4CDA-A61A-B9A431EF3201}" srcOrd="3" destOrd="0" parTransId="{DE351C16-8E83-4260-9BCD-61CF11C1EFE5}" sibTransId="{D262CACE-7646-4794-82D3-433E374F6E2C}"/>
    <dgm:cxn modelId="{C8458190-E310-442D-8CD4-33DA6EE44A66}" srcId="{C597A673-9885-4F1E-882B-9B7AAD65020A}" destId="{1B9097D9-1B5E-4AFA-9B69-ED9918D451DE}" srcOrd="1" destOrd="0" parTransId="{6635FA99-CA4F-416B-A0DE-5AFF6163A5F2}" sibTransId="{88E91A59-71A6-41C7-AEE1-D4EA0C7EBFED}"/>
    <dgm:cxn modelId="{609F7293-ACAA-4B66-8654-AC344173335F}" type="presOf" srcId="{92EB2C45-4C1D-401F-93E7-237E693CD6D5}" destId="{184983D4-0EBD-4C72-AB82-6BBEDE9A213D}" srcOrd="0" destOrd="0" presId="urn:microsoft.com/office/officeart/2005/8/layout/list1"/>
    <dgm:cxn modelId="{89CDE0BA-9956-4130-8199-242E74FAB078}" type="presOf" srcId="{1B9097D9-1B5E-4AFA-9B69-ED9918D451DE}" destId="{4E273C98-17DB-4233-A2C7-5EF568B01699}" srcOrd="1" destOrd="0" presId="urn:microsoft.com/office/officeart/2005/8/layout/list1"/>
    <dgm:cxn modelId="{C02B2CCC-4C2E-4128-BC7B-03352CB23B06}" type="presOf" srcId="{1B9097D9-1B5E-4AFA-9B69-ED9918D451DE}" destId="{639146EF-8CAB-4A0B-B978-A28E395E1EE5}" srcOrd="0" destOrd="0" presId="urn:microsoft.com/office/officeart/2005/8/layout/list1"/>
    <dgm:cxn modelId="{269BADDB-221E-459F-A2F4-B05937B06CAA}" type="presOf" srcId="{C597A673-9885-4F1E-882B-9B7AAD65020A}" destId="{C6D18B51-EC8D-4974-AB29-7E423CEF6E41}" srcOrd="0" destOrd="0" presId="urn:microsoft.com/office/officeart/2005/8/layout/list1"/>
    <dgm:cxn modelId="{94A562DE-397B-419B-B05A-BCB948A2DA35}" type="presOf" srcId="{07B30315-CA4C-47C7-9491-4721D81602BC}" destId="{FCA50992-E233-4844-9631-781B6F9E93D2}" srcOrd="0" destOrd="0" presId="urn:microsoft.com/office/officeart/2005/8/layout/list1"/>
    <dgm:cxn modelId="{37E36FEA-AF12-4243-8ECE-D706C8B8F9A8}" srcId="{C597A673-9885-4F1E-882B-9B7AAD65020A}" destId="{92EB2C45-4C1D-401F-93E7-237E693CD6D5}" srcOrd="2" destOrd="0" parTransId="{EC67FA33-9F74-4FF7-9F5A-331F4F304F2A}" sibTransId="{F1E732A1-FBB9-4FE8-8CBA-883FB380606E}"/>
    <dgm:cxn modelId="{F5793AF5-E89F-411C-959D-D3ED950FDAE3}" type="presOf" srcId="{F83B35A8-CB01-4824-AB7F-AB07319529F5}" destId="{27A31A02-B155-41E4-A306-AA53E1E4C72B}" srcOrd="1" destOrd="0" presId="urn:microsoft.com/office/officeart/2005/8/layout/list1"/>
    <dgm:cxn modelId="{12170B60-5E6A-4A2D-8737-F07D80F75B9F}" type="presParOf" srcId="{C6D18B51-EC8D-4974-AB29-7E423CEF6E41}" destId="{6884D191-9129-4C60-BF12-9F20D4E39358}" srcOrd="0" destOrd="0" presId="urn:microsoft.com/office/officeart/2005/8/layout/list1"/>
    <dgm:cxn modelId="{F4762347-BEE0-40AF-BE9C-0F123276A776}" type="presParOf" srcId="{6884D191-9129-4C60-BF12-9F20D4E39358}" destId="{A91FB2CA-E1B1-46A2-9870-2519937CC3CA}" srcOrd="0" destOrd="0" presId="urn:microsoft.com/office/officeart/2005/8/layout/list1"/>
    <dgm:cxn modelId="{872ACA50-65B3-4FF3-BCF7-7CFD4761EE45}" type="presParOf" srcId="{6884D191-9129-4C60-BF12-9F20D4E39358}" destId="{27A31A02-B155-41E4-A306-AA53E1E4C72B}" srcOrd="1" destOrd="0" presId="urn:microsoft.com/office/officeart/2005/8/layout/list1"/>
    <dgm:cxn modelId="{0EF15BDD-FE0F-48DA-A496-DB5D4E319755}" type="presParOf" srcId="{C6D18B51-EC8D-4974-AB29-7E423CEF6E41}" destId="{CCECEC5D-4652-41F6-A927-4BF85AED7421}" srcOrd="1" destOrd="0" presId="urn:microsoft.com/office/officeart/2005/8/layout/list1"/>
    <dgm:cxn modelId="{69D96C0D-169A-410C-80F9-C86A60C909C8}" type="presParOf" srcId="{C6D18B51-EC8D-4974-AB29-7E423CEF6E41}" destId="{839EE008-64EB-4316-B751-1946B05ADCFB}" srcOrd="2" destOrd="0" presId="urn:microsoft.com/office/officeart/2005/8/layout/list1"/>
    <dgm:cxn modelId="{756B5A32-7CA6-4E31-A96E-8DA26471D8FD}" type="presParOf" srcId="{C6D18B51-EC8D-4974-AB29-7E423CEF6E41}" destId="{E3A6C6F1-8BB7-461D-88C5-AF6D99113851}" srcOrd="3" destOrd="0" presId="urn:microsoft.com/office/officeart/2005/8/layout/list1"/>
    <dgm:cxn modelId="{E2D64AFB-6F9E-401A-B953-5B243022ADB7}" type="presParOf" srcId="{C6D18B51-EC8D-4974-AB29-7E423CEF6E41}" destId="{92ECAADB-654B-47E4-BDF1-2F60025D6AE5}" srcOrd="4" destOrd="0" presId="urn:microsoft.com/office/officeart/2005/8/layout/list1"/>
    <dgm:cxn modelId="{BE7738C2-00DE-487B-AE98-9472F76FDF48}" type="presParOf" srcId="{92ECAADB-654B-47E4-BDF1-2F60025D6AE5}" destId="{639146EF-8CAB-4A0B-B978-A28E395E1EE5}" srcOrd="0" destOrd="0" presId="urn:microsoft.com/office/officeart/2005/8/layout/list1"/>
    <dgm:cxn modelId="{CCB40F3D-7996-4240-BDBF-ED475378971F}" type="presParOf" srcId="{92ECAADB-654B-47E4-BDF1-2F60025D6AE5}" destId="{4E273C98-17DB-4233-A2C7-5EF568B01699}" srcOrd="1" destOrd="0" presId="urn:microsoft.com/office/officeart/2005/8/layout/list1"/>
    <dgm:cxn modelId="{FA32B05F-C180-45FE-8256-BFDFA3B8E024}" type="presParOf" srcId="{C6D18B51-EC8D-4974-AB29-7E423CEF6E41}" destId="{A99F2CED-556C-4111-B3E7-B5FACA77116D}" srcOrd="5" destOrd="0" presId="urn:microsoft.com/office/officeart/2005/8/layout/list1"/>
    <dgm:cxn modelId="{5DADF139-6A9D-4B5B-9729-FA4C0E336A71}" type="presParOf" srcId="{C6D18B51-EC8D-4974-AB29-7E423CEF6E41}" destId="{FCA50992-E233-4844-9631-781B6F9E93D2}" srcOrd="6" destOrd="0" presId="urn:microsoft.com/office/officeart/2005/8/layout/list1"/>
    <dgm:cxn modelId="{8171BF7C-11DF-4AFE-BAC1-FC90DAB679E6}" type="presParOf" srcId="{C6D18B51-EC8D-4974-AB29-7E423CEF6E41}" destId="{CC895436-84F6-4F8E-B451-F93A55C5817C}" srcOrd="7" destOrd="0" presId="urn:microsoft.com/office/officeart/2005/8/layout/list1"/>
    <dgm:cxn modelId="{7060A98E-A9E0-4D48-9770-609E9FBA24C3}" type="presParOf" srcId="{C6D18B51-EC8D-4974-AB29-7E423CEF6E41}" destId="{5078267A-497B-4402-A9EE-6C8586B4A1D9}" srcOrd="8" destOrd="0" presId="urn:microsoft.com/office/officeart/2005/8/layout/list1"/>
    <dgm:cxn modelId="{59418C86-0F3A-4854-AC4A-65E01927310D}" type="presParOf" srcId="{5078267A-497B-4402-A9EE-6C8586B4A1D9}" destId="{184983D4-0EBD-4C72-AB82-6BBEDE9A213D}" srcOrd="0" destOrd="0" presId="urn:microsoft.com/office/officeart/2005/8/layout/list1"/>
    <dgm:cxn modelId="{10C6B204-6ABA-455B-A88C-745096406271}" type="presParOf" srcId="{5078267A-497B-4402-A9EE-6C8586B4A1D9}" destId="{C82F4D8E-08F5-485A-B7E8-89CD9A0EBA31}" srcOrd="1" destOrd="0" presId="urn:microsoft.com/office/officeart/2005/8/layout/list1"/>
    <dgm:cxn modelId="{5BAC59CE-B71A-4D82-99D4-744455A307C3}" type="presParOf" srcId="{C6D18B51-EC8D-4974-AB29-7E423CEF6E41}" destId="{56FC6572-9439-4E93-AADA-851DA2D10843}" srcOrd="9" destOrd="0" presId="urn:microsoft.com/office/officeart/2005/8/layout/list1"/>
    <dgm:cxn modelId="{BD86F082-BC27-4337-BFA5-9C722757F2EA}" type="presParOf" srcId="{C6D18B51-EC8D-4974-AB29-7E423CEF6E41}" destId="{4A97C9E7-7475-4889-83B1-22493BCAF5DF}" srcOrd="10" destOrd="0" presId="urn:microsoft.com/office/officeart/2005/8/layout/list1"/>
    <dgm:cxn modelId="{775ABABD-C837-4C9E-8FD7-224A6B140920}" type="presParOf" srcId="{C6D18B51-EC8D-4974-AB29-7E423CEF6E41}" destId="{FA51BCEC-4913-4D6D-9F2F-83C0362B3048}" srcOrd="11" destOrd="0" presId="urn:microsoft.com/office/officeart/2005/8/layout/list1"/>
    <dgm:cxn modelId="{EF33E46A-CCDF-4302-849B-4250BC9AE949}" type="presParOf" srcId="{C6D18B51-EC8D-4974-AB29-7E423CEF6E41}" destId="{4705ABEC-DE0D-4513-BF69-1E295F32F6A7}" srcOrd="12" destOrd="0" presId="urn:microsoft.com/office/officeart/2005/8/layout/list1"/>
    <dgm:cxn modelId="{4FBE7004-2493-42A4-B16A-4FD0945EA2DF}" type="presParOf" srcId="{4705ABEC-DE0D-4513-BF69-1E295F32F6A7}" destId="{471AFCD4-95A4-412E-97BF-1CD182240271}" srcOrd="0" destOrd="0" presId="urn:microsoft.com/office/officeart/2005/8/layout/list1"/>
    <dgm:cxn modelId="{C7400DDA-AE6C-4695-8C32-E9CC13379A1E}" type="presParOf" srcId="{4705ABEC-DE0D-4513-BF69-1E295F32F6A7}" destId="{6BA4A1ED-7CE4-437F-9724-3329006295FF}" srcOrd="1" destOrd="0" presId="urn:microsoft.com/office/officeart/2005/8/layout/list1"/>
    <dgm:cxn modelId="{225EF7AB-216D-4EBA-A559-CABA141D8DC4}" type="presParOf" srcId="{C6D18B51-EC8D-4974-AB29-7E423CEF6E41}" destId="{206F3518-29BF-43F7-B15C-67FA19315E3B}" srcOrd="13" destOrd="0" presId="urn:microsoft.com/office/officeart/2005/8/layout/list1"/>
    <dgm:cxn modelId="{A7DCB4CF-247C-427B-A8E1-DFFE4353338F}" type="presParOf" srcId="{C6D18B51-EC8D-4974-AB29-7E423CEF6E41}" destId="{F5A79C42-4FDA-4FC6-A689-C48AA9B42EE8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8A66B6F-CC63-4296-BC78-DCFDB71F5E75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E9587F-53FD-45CD-B476-FCE3E63665D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Comic book-like aesthetic</a:t>
          </a:r>
        </a:p>
      </dgm:t>
    </dgm:pt>
    <dgm:pt modelId="{529B6F63-1730-406E-B447-B42C98EAA849}" type="parTrans" cxnId="{DD271C15-745A-45FB-9046-D4E99F269E5A}">
      <dgm:prSet/>
      <dgm:spPr/>
      <dgm:t>
        <a:bodyPr/>
        <a:lstStyle/>
        <a:p>
          <a:endParaRPr lang="en-US"/>
        </a:p>
      </dgm:t>
    </dgm:pt>
    <dgm:pt modelId="{4F03A71E-BEC1-4918-9997-C0F6F61B3777}" type="sibTrans" cxnId="{DD271C15-745A-45FB-9046-D4E99F269E5A}">
      <dgm:prSet/>
      <dgm:spPr/>
      <dgm:t>
        <a:bodyPr/>
        <a:lstStyle/>
        <a:p>
          <a:endParaRPr lang="en-US"/>
        </a:p>
      </dgm:t>
    </dgm:pt>
    <dgm:pt modelId="{0A1F83FC-1743-4DAF-9EB4-325B232B353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Deployment to Google Cloud</a:t>
          </a:r>
        </a:p>
      </dgm:t>
    </dgm:pt>
    <dgm:pt modelId="{7AC89A0B-B2DB-48B6-A94E-85519B90308C}" type="parTrans" cxnId="{DDC5C37F-F1B8-4C73-8692-73489CF59DD4}">
      <dgm:prSet/>
      <dgm:spPr/>
      <dgm:t>
        <a:bodyPr/>
        <a:lstStyle/>
        <a:p>
          <a:endParaRPr lang="en-US"/>
        </a:p>
      </dgm:t>
    </dgm:pt>
    <dgm:pt modelId="{F359CE3B-775E-429C-AF2C-65A7D0219D35}" type="sibTrans" cxnId="{DDC5C37F-F1B8-4C73-8692-73489CF59DD4}">
      <dgm:prSet/>
      <dgm:spPr/>
      <dgm:t>
        <a:bodyPr/>
        <a:lstStyle/>
        <a:p>
          <a:endParaRPr lang="en-US"/>
        </a:p>
      </dgm:t>
    </dgm:pt>
    <dgm:pt modelId="{FED77949-07CF-45C7-94B3-3D7507B42CC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Online Storefront/Shopping feature</a:t>
          </a:r>
        </a:p>
      </dgm:t>
    </dgm:pt>
    <dgm:pt modelId="{E4F6CEF7-4680-4ACA-A721-B97EC9ADEF1B}" type="parTrans" cxnId="{50146233-1A91-403B-B285-854C4FC22DD6}">
      <dgm:prSet/>
      <dgm:spPr/>
      <dgm:t>
        <a:bodyPr/>
        <a:lstStyle/>
        <a:p>
          <a:endParaRPr lang="en-US"/>
        </a:p>
      </dgm:t>
    </dgm:pt>
    <dgm:pt modelId="{303F0D0B-C0BE-4D4E-9220-48B83B2AE913}" type="sibTrans" cxnId="{50146233-1A91-403B-B285-854C4FC22DD6}">
      <dgm:prSet/>
      <dgm:spPr/>
      <dgm:t>
        <a:bodyPr/>
        <a:lstStyle/>
        <a:p>
          <a:endParaRPr lang="en-US"/>
        </a:p>
      </dgm:t>
    </dgm:pt>
    <dgm:pt modelId="{2C7EBDEC-96C3-41A3-B9B3-67A908524C6E}" type="pres">
      <dgm:prSet presAssocID="{38A66B6F-CC63-4296-BC78-DCFDB71F5E75}" presName="root" presStyleCnt="0">
        <dgm:presLayoutVars>
          <dgm:dir/>
          <dgm:resizeHandles val="exact"/>
        </dgm:presLayoutVars>
      </dgm:prSet>
      <dgm:spPr/>
    </dgm:pt>
    <dgm:pt modelId="{10230A1D-3500-4196-AA81-B33CA608DEC7}" type="pres">
      <dgm:prSet presAssocID="{40E9587F-53FD-45CD-B476-FCE3E63665D0}" presName="compNode" presStyleCnt="0"/>
      <dgm:spPr/>
    </dgm:pt>
    <dgm:pt modelId="{DF8E6940-4D83-401C-AEC4-B14223FED38C}" type="pres">
      <dgm:prSet presAssocID="{40E9587F-53FD-45CD-B476-FCE3E63665D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3E463C7E-F30E-44D2-B910-6B15156BDA94}" type="pres">
      <dgm:prSet presAssocID="{40E9587F-53FD-45CD-B476-FCE3E63665D0}" presName="spaceRect" presStyleCnt="0"/>
      <dgm:spPr/>
    </dgm:pt>
    <dgm:pt modelId="{95F93904-4E6A-4279-A4A8-DD336AA6A2A8}" type="pres">
      <dgm:prSet presAssocID="{40E9587F-53FD-45CD-B476-FCE3E63665D0}" presName="textRect" presStyleLbl="revTx" presStyleIdx="0" presStyleCnt="3">
        <dgm:presLayoutVars>
          <dgm:chMax val="1"/>
          <dgm:chPref val="1"/>
        </dgm:presLayoutVars>
      </dgm:prSet>
      <dgm:spPr/>
    </dgm:pt>
    <dgm:pt modelId="{1811DFD7-AA98-439A-B168-9644EB3DB659}" type="pres">
      <dgm:prSet presAssocID="{4F03A71E-BEC1-4918-9997-C0F6F61B3777}" presName="sibTrans" presStyleCnt="0"/>
      <dgm:spPr/>
    </dgm:pt>
    <dgm:pt modelId="{B337585B-ED9D-4767-A3F8-9FD87D56600F}" type="pres">
      <dgm:prSet presAssocID="{0A1F83FC-1743-4DAF-9EB4-325B232B3536}" presName="compNode" presStyleCnt="0"/>
      <dgm:spPr/>
    </dgm:pt>
    <dgm:pt modelId="{44B881A1-7A62-4C8C-BE63-0F976E27E9C3}" type="pres">
      <dgm:prSet presAssocID="{0A1F83FC-1743-4DAF-9EB4-325B232B353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B9317E3E-68FF-4CBA-ACEA-95DDF542504D}" type="pres">
      <dgm:prSet presAssocID="{0A1F83FC-1743-4DAF-9EB4-325B232B3536}" presName="spaceRect" presStyleCnt="0"/>
      <dgm:spPr/>
    </dgm:pt>
    <dgm:pt modelId="{3A855874-3B49-4B96-8729-C49AC416889E}" type="pres">
      <dgm:prSet presAssocID="{0A1F83FC-1743-4DAF-9EB4-325B232B3536}" presName="textRect" presStyleLbl="revTx" presStyleIdx="1" presStyleCnt="3">
        <dgm:presLayoutVars>
          <dgm:chMax val="1"/>
          <dgm:chPref val="1"/>
        </dgm:presLayoutVars>
      </dgm:prSet>
      <dgm:spPr/>
    </dgm:pt>
    <dgm:pt modelId="{C238A9CD-2E1D-48BF-A802-66E71A1329CE}" type="pres">
      <dgm:prSet presAssocID="{F359CE3B-775E-429C-AF2C-65A7D0219D35}" presName="sibTrans" presStyleCnt="0"/>
      <dgm:spPr/>
    </dgm:pt>
    <dgm:pt modelId="{F32451F9-8FEF-4180-AB77-ECA1932556E0}" type="pres">
      <dgm:prSet presAssocID="{FED77949-07CF-45C7-94B3-3D7507B42CC4}" presName="compNode" presStyleCnt="0"/>
      <dgm:spPr/>
    </dgm:pt>
    <dgm:pt modelId="{3EB452E1-A6DC-4C83-9C84-F7E2D85E8F09}" type="pres">
      <dgm:prSet presAssocID="{FED77949-07CF-45C7-94B3-3D7507B42CC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iosk"/>
        </a:ext>
      </dgm:extLst>
    </dgm:pt>
    <dgm:pt modelId="{D5170367-3807-4865-80E3-66ACE10B68E7}" type="pres">
      <dgm:prSet presAssocID="{FED77949-07CF-45C7-94B3-3D7507B42CC4}" presName="spaceRect" presStyleCnt="0"/>
      <dgm:spPr/>
    </dgm:pt>
    <dgm:pt modelId="{C78C114E-510A-4157-A7D7-9E8EE4E8758C}" type="pres">
      <dgm:prSet presAssocID="{FED77949-07CF-45C7-94B3-3D7507B42CC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D271C15-745A-45FB-9046-D4E99F269E5A}" srcId="{38A66B6F-CC63-4296-BC78-DCFDB71F5E75}" destId="{40E9587F-53FD-45CD-B476-FCE3E63665D0}" srcOrd="0" destOrd="0" parTransId="{529B6F63-1730-406E-B447-B42C98EAA849}" sibTransId="{4F03A71E-BEC1-4918-9997-C0F6F61B3777}"/>
    <dgm:cxn modelId="{50146233-1A91-403B-B285-854C4FC22DD6}" srcId="{38A66B6F-CC63-4296-BC78-DCFDB71F5E75}" destId="{FED77949-07CF-45C7-94B3-3D7507B42CC4}" srcOrd="2" destOrd="0" parTransId="{E4F6CEF7-4680-4ACA-A721-B97EC9ADEF1B}" sibTransId="{303F0D0B-C0BE-4D4E-9220-48B83B2AE913}"/>
    <dgm:cxn modelId="{DDC5C37F-F1B8-4C73-8692-73489CF59DD4}" srcId="{38A66B6F-CC63-4296-BC78-DCFDB71F5E75}" destId="{0A1F83FC-1743-4DAF-9EB4-325B232B3536}" srcOrd="1" destOrd="0" parTransId="{7AC89A0B-B2DB-48B6-A94E-85519B90308C}" sibTransId="{F359CE3B-775E-429C-AF2C-65A7D0219D35}"/>
    <dgm:cxn modelId="{D726A99E-8FDC-4F93-947D-C8FEA3F91CA4}" type="presOf" srcId="{FED77949-07CF-45C7-94B3-3D7507B42CC4}" destId="{C78C114E-510A-4157-A7D7-9E8EE4E8758C}" srcOrd="0" destOrd="0" presId="urn:microsoft.com/office/officeart/2018/2/layout/IconLabelList"/>
    <dgm:cxn modelId="{5DE4409F-1996-4A06-97F1-29677083F86B}" type="presOf" srcId="{40E9587F-53FD-45CD-B476-FCE3E63665D0}" destId="{95F93904-4E6A-4279-A4A8-DD336AA6A2A8}" srcOrd="0" destOrd="0" presId="urn:microsoft.com/office/officeart/2018/2/layout/IconLabelList"/>
    <dgm:cxn modelId="{EC3374AA-48F6-4D6C-83E0-72CA1AF0F4AD}" type="presOf" srcId="{0A1F83FC-1743-4DAF-9EB4-325B232B3536}" destId="{3A855874-3B49-4B96-8729-C49AC416889E}" srcOrd="0" destOrd="0" presId="urn:microsoft.com/office/officeart/2018/2/layout/IconLabelList"/>
    <dgm:cxn modelId="{C32D2DD4-F502-497A-AED7-29E02CB418F2}" type="presOf" srcId="{38A66B6F-CC63-4296-BC78-DCFDB71F5E75}" destId="{2C7EBDEC-96C3-41A3-B9B3-67A908524C6E}" srcOrd="0" destOrd="0" presId="urn:microsoft.com/office/officeart/2018/2/layout/IconLabelList"/>
    <dgm:cxn modelId="{97A357AE-F2F7-4356-8E72-40BE5B59E981}" type="presParOf" srcId="{2C7EBDEC-96C3-41A3-B9B3-67A908524C6E}" destId="{10230A1D-3500-4196-AA81-B33CA608DEC7}" srcOrd="0" destOrd="0" presId="urn:microsoft.com/office/officeart/2018/2/layout/IconLabelList"/>
    <dgm:cxn modelId="{B2141408-A4FF-43D7-9230-8E0FE2E8E7D0}" type="presParOf" srcId="{10230A1D-3500-4196-AA81-B33CA608DEC7}" destId="{DF8E6940-4D83-401C-AEC4-B14223FED38C}" srcOrd="0" destOrd="0" presId="urn:microsoft.com/office/officeart/2018/2/layout/IconLabelList"/>
    <dgm:cxn modelId="{17855947-00FE-47DD-B761-E926B60BB025}" type="presParOf" srcId="{10230A1D-3500-4196-AA81-B33CA608DEC7}" destId="{3E463C7E-F30E-44D2-B910-6B15156BDA94}" srcOrd="1" destOrd="0" presId="urn:microsoft.com/office/officeart/2018/2/layout/IconLabelList"/>
    <dgm:cxn modelId="{365FD51D-31E1-4AB6-9703-DAEB3198C45A}" type="presParOf" srcId="{10230A1D-3500-4196-AA81-B33CA608DEC7}" destId="{95F93904-4E6A-4279-A4A8-DD336AA6A2A8}" srcOrd="2" destOrd="0" presId="urn:microsoft.com/office/officeart/2018/2/layout/IconLabelList"/>
    <dgm:cxn modelId="{81C2A721-4BBF-404E-8D28-56D056AC1879}" type="presParOf" srcId="{2C7EBDEC-96C3-41A3-B9B3-67A908524C6E}" destId="{1811DFD7-AA98-439A-B168-9644EB3DB659}" srcOrd="1" destOrd="0" presId="urn:microsoft.com/office/officeart/2018/2/layout/IconLabelList"/>
    <dgm:cxn modelId="{05AF0F8B-B90B-4776-B4F3-7F1F0C6FEAB8}" type="presParOf" srcId="{2C7EBDEC-96C3-41A3-B9B3-67A908524C6E}" destId="{B337585B-ED9D-4767-A3F8-9FD87D56600F}" srcOrd="2" destOrd="0" presId="urn:microsoft.com/office/officeart/2018/2/layout/IconLabelList"/>
    <dgm:cxn modelId="{6744AB04-ED32-4607-8578-F9F714307637}" type="presParOf" srcId="{B337585B-ED9D-4767-A3F8-9FD87D56600F}" destId="{44B881A1-7A62-4C8C-BE63-0F976E27E9C3}" srcOrd="0" destOrd="0" presId="urn:microsoft.com/office/officeart/2018/2/layout/IconLabelList"/>
    <dgm:cxn modelId="{06061CC4-B28A-45A1-83DB-762BA02BCDC5}" type="presParOf" srcId="{B337585B-ED9D-4767-A3F8-9FD87D56600F}" destId="{B9317E3E-68FF-4CBA-ACEA-95DDF542504D}" srcOrd="1" destOrd="0" presId="urn:microsoft.com/office/officeart/2018/2/layout/IconLabelList"/>
    <dgm:cxn modelId="{96F4F94F-A146-40C4-83EA-A0AA5C06FA3A}" type="presParOf" srcId="{B337585B-ED9D-4767-A3F8-9FD87D56600F}" destId="{3A855874-3B49-4B96-8729-C49AC416889E}" srcOrd="2" destOrd="0" presId="urn:microsoft.com/office/officeart/2018/2/layout/IconLabelList"/>
    <dgm:cxn modelId="{95CDEB77-7C60-4800-B30F-56D0371652FE}" type="presParOf" srcId="{2C7EBDEC-96C3-41A3-B9B3-67A908524C6E}" destId="{C238A9CD-2E1D-48BF-A802-66E71A1329CE}" srcOrd="3" destOrd="0" presId="urn:microsoft.com/office/officeart/2018/2/layout/IconLabelList"/>
    <dgm:cxn modelId="{33A4E1C2-D3F8-4274-B3D9-1AEB4F4B38C8}" type="presParOf" srcId="{2C7EBDEC-96C3-41A3-B9B3-67A908524C6E}" destId="{F32451F9-8FEF-4180-AB77-ECA1932556E0}" srcOrd="4" destOrd="0" presId="urn:microsoft.com/office/officeart/2018/2/layout/IconLabelList"/>
    <dgm:cxn modelId="{6354BF59-4D00-4ECB-A587-6F67F452F8AC}" type="presParOf" srcId="{F32451F9-8FEF-4180-AB77-ECA1932556E0}" destId="{3EB452E1-A6DC-4C83-9C84-F7E2D85E8F09}" srcOrd="0" destOrd="0" presId="urn:microsoft.com/office/officeart/2018/2/layout/IconLabelList"/>
    <dgm:cxn modelId="{4EFEF194-2A35-425B-AC34-6E2C0F069CED}" type="presParOf" srcId="{F32451F9-8FEF-4180-AB77-ECA1932556E0}" destId="{D5170367-3807-4865-80E3-66ACE10B68E7}" srcOrd="1" destOrd="0" presId="urn:microsoft.com/office/officeart/2018/2/layout/IconLabelList"/>
    <dgm:cxn modelId="{19D3A499-B98C-4359-8CF2-7A9B4EEFB3B8}" type="presParOf" srcId="{F32451F9-8FEF-4180-AB77-ECA1932556E0}" destId="{C78C114E-510A-4157-A7D7-9E8EE4E8758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A0F939-320E-4ED6-B154-CB837770F9A4}">
      <dsp:nvSpPr>
        <dsp:cNvPr id="0" name=""/>
        <dsp:cNvSpPr/>
      </dsp:nvSpPr>
      <dsp:spPr>
        <a:xfrm>
          <a:off x="1057449" y="767452"/>
          <a:ext cx="1553579" cy="263976"/>
        </a:xfrm>
        <a:custGeom>
          <a:avLst/>
          <a:gdLst/>
          <a:ahLst/>
          <a:cxnLst/>
          <a:rect l="0" t="0" r="0" b="0"/>
          <a:pathLst>
            <a:path>
              <a:moveTo>
                <a:pt x="1553579" y="0"/>
              </a:moveTo>
              <a:lnTo>
                <a:pt x="1553579" y="149088"/>
              </a:lnTo>
              <a:lnTo>
                <a:pt x="0" y="149088"/>
              </a:lnTo>
              <a:lnTo>
                <a:pt x="0" y="263976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94707" y="897967"/>
        <a:ext cx="79063" cy="2945"/>
      </dsp:txXfrm>
    </dsp:sp>
    <dsp:sp modelId="{2090E28D-0EC8-4AE5-92D9-7EC438181511}">
      <dsp:nvSpPr>
        <dsp:cNvPr id="0" name=""/>
        <dsp:cNvSpPr/>
      </dsp:nvSpPr>
      <dsp:spPr>
        <a:xfrm>
          <a:off x="391897" y="790"/>
          <a:ext cx="4438261" cy="76846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759" tIns="65876" rIns="62759" bIns="65876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Agile Methodology</a:t>
          </a:r>
        </a:p>
      </dsp:txBody>
      <dsp:txXfrm>
        <a:off x="391897" y="790"/>
        <a:ext cx="4438261" cy="768461"/>
      </dsp:txXfrm>
    </dsp:sp>
    <dsp:sp modelId="{FFF86299-D145-4DA2-BF63-B7A8E18A5D9B}">
      <dsp:nvSpPr>
        <dsp:cNvPr id="0" name=""/>
        <dsp:cNvSpPr/>
      </dsp:nvSpPr>
      <dsp:spPr>
        <a:xfrm>
          <a:off x="1696034" y="1402339"/>
          <a:ext cx="2639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3976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20658" y="1446586"/>
        <a:ext cx="14728" cy="2945"/>
      </dsp:txXfrm>
    </dsp:sp>
    <dsp:sp modelId="{CD8B3CFA-DB5F-4782-BCE3-39B84B2DFAF3}">
      <dsp:nvSpPr>
        <dsp:cNvPr id="0" name=""/>
        <dsp:cNvSpPr/>
      </dsp:nvSpPr>
      <dsp:spPr>
        <a:xfrm>
          <a:off x="417065" y="1063829"/>
          <a:ext cx="1280769" cy="7684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759" tIns="65876" rIns="62759" bIns="65876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- Sprint 1 Setting Up the Backend</a:t>
          </a:r>
        </a:p>
      </dsp:txBody>
      <dsp:txXfrm>
        <a:off x="417065" y="1063829"/>
        <a:ext cx="1280769" cy="768461"/>
      </dsp:txXfrm>
    </dsp:sp>
    <dsp:sp modelId="{88494254-5828-4300-9204-03EF70A7EFDB}">
      <dsp:nvSpPr>
        <dsp:cNvPr id="0" name=""/>
        <dsp:cNvSpPr/>
      </dsp:nvSpPr>
      <dsp:spPr>
        <a:xfrm>
          <a:off x="3271380" y="1402339"/>
          <a:ext cx="2639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3976" y="45720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96004" y="1446586"/>
        <a:ext cx="14728" cy="2945"/>
      </dsp:txXfrm>
    </dsp:sp>
    <dsp:sp modelId="{D5FD2EBD-B24D-476B-B10D-47D209920AA2}">
      <dsp:nvSpPr>
        <dsp:cNvPr id="0" name=""/>
        <dsp:cNvSpPr/>
      </dsp:nvSpPr>
      <dsp:spPr>
        <a:xfrm>
          <a:off x="1992411" y="1063829"/>
          <a:ext cx="1280769" cy="76846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759" tIns="65876" rIns="62759" bIns="65876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- Sprint 2 Barebones Front End</a:t>
          </a:r>
        </a:p>
      </dsp:txBody>
      <dsp:txXfrm>
        <a:off x="1992411" y="1063829"/>
        <a:ext cx="1280769" cy="768461"/>
      </dsp:txXfrm>
    </dsp:sp>
    <dsp:sp modelId="{3CA3E63E-AEC6-4311-8C20-EB1B7B0BC60D}">
      <dsp:nvSpPr>
        <dsp:cNvPr id="0" name=""/>
        <dsp:cNvSpPr/>
      </dsp:nvSpPr>
      <dsp:spPr>
        <a:xfrm>
          <a:off x="1057449" y="1830490"/>
          <a:ext cx="3150691" cy="263976"/>
        </a:xfrm>
        <a:custGeom>
          <a:avLst/>
          <a:gdLst/>
          <a:ahLst/>
          <a:cxnLst/>
          <a:rect l="0" t="0" r="0" b="0"/>
          <a:pathLst>
            <a:path>
              <a:moveTo>
                <a:pt x="3150691" y="0"/>
              </a:moveTo>
              <a:lnTo>
                <a:pt x="3150691" y="149088"/>
              </a:lnTo>
              <a:lnTo>
                <a:pt x="0" y="149088"/>
              </a:lnTo>
              <a:lnTo>
                <a:pt x="0" y="263976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53684" y="1961006"/>
        <a:ext cx="158221" cy="2945"/>
      </dsp:txXfrm>
    </dsp:sp>
    <dsp:sp modelId="{FE7017E7-4299-4C6F-8496-1CBE5A350536}">
      <dsp:nvSpPr>
        <dsp:cNvPr id="0" name=""/>
        <dsp:cNvSpPr/>
      </dsp:nvSpPr>
      <dsp:spPr>
        <a:xfrm>
          <a:off x="3567756" y="1063829"/>
          <a:ext cx="1280769" cy="76846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759" tIns="65876" rIns="62759" bIns="65876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- Sprint 3 Finishing the Backend</a:t>
          </a:r>
        </a:p>
      </dsp:txBody>
      <dsp:txXfrm>
        <a:off x="3567756" y="1063829"/>
        <a:ext cx="1280769" cy="768461"/>
      </dsp:txXfrm>
    </dsp:sp>
    <dsp:sp modelId="{33BA4112-F99A-4DC3-B7F5-DF780BC24BFF}">
      <dsp:nvSpPr>
        <dsp:cNvPr id="0" name=""/>
        <dsp:cNvSpPr/>
      </dsp:nvSpPr>
      <dsp:spPr>
        <a:xfrm>
          <a:off x="1696034" y="2465378"/>
          <a:ext cx="2639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3976" y="4572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20658" y="2509625"/>
        <a:ext cx="14728" cy="2945"/>
      </dsp:txXfrm>
    </dsp:sp>
    <dsp:sp modelId="{8D313455-CDB3-44A3-9EB0-1FEFA377509E}">
      <dsp:nvSpPr>
        <dsp:cNvPr id="0" name=""/>
        <dsp:cNvSpPr/>
      </dsp:nvSpPr>
      <dsp:spPr>
        <a:xfrm>
          <a:off x="417065" y="2126867"/>
          <a:ext cx="1280769" cy="76846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759" tIns="65876" rIns="62759" bIns="65876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- Sprint 4 Finishing Front End</a:t>
          </a:r>
        </a:p>
      </dsp:txBody>
      <dsp:txXfrm>
        <a:off x="417065" y="2126867"/>
        <a:ext cx="1280769" cy="768461"/>
      </dsp:txXfrm>
    </dsp:sp>
    <dsp:sp modelId="{AA89D641-A6B7-4770-BEE2-55018EEC96BA}">
      <dsp:nvSpPr>
        <dsp:cNvPr id="0" name=""/>
        <dsp:cNvSpPr/>
      </dsp:nvSpPr>
      <dsp:spPr>
        <a:xfrm>
          <a:off x="2587075" y="2893528"/>
          <a:ext cx="91440" cy="26397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9088"/>
              </a:lnTo>
              <a:lnTo>
                <a:pt x="49120" y="149088"/>
              </a:lnTo>
              <a:lnTo>
                <a:pt x="49120" y="263976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25430" y="3024044"/>
        <a:ext cx="14729" cy="2945"/>
      </dsp:txXfrm>
    </dsp:sp>
    <dsp:sp modelId="{C2B279D5-A13E-497E-AD2E-1DAAA1AF3057}">
      <dsp:nvSpPr>
        <dsp:cNvPr id="0" name=""/>
        <dsp:cNvSpPr/>
      </dsp:nvSpPr>
      <dsp:spPr>
        <a:xfrm>
          <a:off x="1992411" y="2126867"/>
          <a:ext cx="1280769" cy="76846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759" tIns="65876" rIns="62759" bIns="65876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- Sprint 5 Overall Polish</a:t>
          </a:r>
        </a:p>
      </dsp:txBody>
      <dsp:txXfrm>
        <a:off x="1992411" y="2126867"/>
        <a:ext cx="1280769" cy="768461"/>
      </dsp:txXfrm>
    </dsp:sp>
    <dsp:sp modelId="{C9DB9C70-7B7E-4F5C-A11C-2119F1196E6B}">
      <dsp:nvSpPr>
        <dsp:cNvPr id="0" name=""/>
        <dsp:cNvSpPr/>
      </dsp:nvSpPr>
      <dsp:spPr>
        <a:xfrm>
          <a:off x="417065" y="3189905"/>
          <a:ext cx="4438261" cy="7684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759" tIns="65876" rIns="62759" bIns="65876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Bombastic Bookstore Product Deliverable!</a:t>
          </a:r>
        </a:p>
      </dsp:txBody>
      <dsp:txXfrm>
        <a:off x="417065" y="3189905"/>
        <a:ext cx="4438261" cy="7684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9EE008-64EB-4316-B751-1946B05ADCFB}">
      <dsp:nvSpPr>
        <dsp:cNvPr id="0" name=""/>
        <dsp:cNvSpPr/>
      </dsp:nvSpPr>
      <dsp:spPr>
        <a:xfrm>
          <a:off x="0" y="433683"/>
          <a:ext cx="5914209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A31A02-B155-41E4-A306-AA53E1E4C72B}">
      <dsp:nvSpPr>
        <dsp:cNvPr id="0" name=""/>
        <dsp:cNvSpPr/>
      </dsp:nvSpPr>
      <dsp:spPr>
        <a:xfrm>
          <a:off x="295710" y="35163"/>
          <a:ext cx="4139946" cy="79704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80" tIns="0" rIns="156480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Struggled to relearn Django and Python</a:t>
          </a:r>
        </a:p>
      </dsp:txBody>
      <dsp:txXfrm>
        <a:off x="334618" y="74071"/>
        <a:ext cx="4062130" cy="719224"/>
      </dsp:txXfrm>
    </dsp:sp>
    <dsp:sp modelId="{FCA50992-E233-4844-9631-781B6F9E93D2}">
      <dsp:nvSpPr>
        <dsp:cNvPr id="0" name=""/>
        <dsp:cNvSpPr/>
      </dsp:nvSpPr>
      <dsp:spPr>
        <a:xfrm>
          <a:off x="0" y="1658403"/>
          <a:ext cx="5914209" cy="1105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9008" tIns="562356" rIns="459008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Work vs Meetings</a:t>
          </a:r>
        </a:p>
      </dsp:txBody>
      <dsp:txXfrm>
        <a:off x="0" y="1658403"/>
        <a:ext cx="5914209" cy="1105650"/>
      </dsp:txXfrm>
    </dsp:sp>
    <dsp:sp modelId="{4E273C98-17DB-4233-A2C7-5EF568B01699}">
      <dsp:nvSpPr>
        <dsp:cNvPr id="0" name=""/>
        <dsp:cNvSpPr/>
      </dsp:nvSpPr>
      <dsp:spPr>
        <a:xfrm>
          <a:off x="295710" y="1259883"/>
          <a:ext cx="4139946" cy="79704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80" tIns="0" rIns="156480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Scheduling Conflicts</a:t>
          </a:r>
        </a:p>
      </dsp:txBody>
      <dsp:txXfrm>
        <a:off x="334618" y="1298791"/>
        <a:ext cx="4062130" cy="719224"/>
      </dsp:txXfrm>
    </dsp:sp>
    <dsp:sp modelId="{4A97C9E7-7475-4889-83B1-22493BCAF5DF}">
      <dsp:nvSpPr>
        <dsp:cNvPr id="0" name=""/>
        <dsp:cNvSpPr/>
      </dsp:nvSpPr>
      <dsp:spPr>
        <a:xfrm>
          <a:off x="0" y="3308373"/>
          <a:ext cx="5914209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2F4D8E-08F5-485A-B7E8-89CD9A0EBA31}">
      <dsp:nvSpPr>
        <dsp:cNvPr id="0" name=""/>
        <dsp:cNvSpPr/>
      </dsp:nvSpPr>
      <dsp:spPr>
        <a:xfrm>
          <a:off x="295710" y="2909853"/>
          <a:ext cx="4139946" cy="79704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80" tIns="0" rIns="156480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Local Hurricane</a:t>
          </a:r>
        </a:p>
      </dsp:txBody>
      <dsp:txXfrm>
        <a:off x="334618" y="2948761"/>
        <a:ext cx="4062130" cy="719224"/>
      </dsp:txXfrm>
    </dsp:sp>
    <dsp:sp modelId="{F5A79C42-4FDA-4FC6-A689-C48AA9B42EE8}">
      <dsp:nvSpPr>
        <dsp:cNvPr id="0" name=""/>
        <dsp:cNvSpPr/>
      </dsp:nvSpPr>
      <dsp:spPr>
        <a:xfrm>
          <a:off x="0" y="4533093"/>
          <a:ext cx="5914209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A4A1ED-7CE4-437F-9724-3329006295FF}">
      <dsp:nvSpPr>
        <dsp:cNvPr id="0" name=""/>
        <dsp:cNvSpPr/>
      </dsp:nvSpPr>
      <dsp:spPr>
        <a:xfrm>
          <a:off x="295710" y="4134573"/>
          <a:ext cx="4139946" cy="79704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80" tIns="0" rIns="156480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Sign-up Page and Login Page needed split</a:t>
          </a:r>
        </a:p>
      </dsp:txBody>
      <dsp:txXfrm>
        <a:off x="334618" y="4173481"/>
        <a:ext cx="4062130" cy="7192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8E6940-4D83-401C-AEC4-B14223FED38C}">
      <dsp:nvSpPr>
        <dsp:cNvPr id="0" name=""/>
        <dsp:cNvSpPr/>
      </dsp:nvSpPr>
      <dsp:spPr>
        <a:xfrm>
          <a:off x="915388" y="501301"/>
          <a:ext cx="1248817" cy="12488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F93904-4E6A-4279-A4A8-DD336AA6A2A8}">
      <dsp:nvSpPr>
        <dsp:cNvPr id="0" name=""/>
        <dsp:cNvSpPr/>
      </dsp:nvSpPr>
      <dsp:spPr>
        <a:xfrm>
          <a:off x="152222" y="2097634"/>
          <a:ext cx="27751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Comic book-like aesthetic</a:t>
          </a:r>
        </a:p>
      </dsp:txBody>
      <dsp:txXfrm>
        <a:off x="152222" y="2097634"/>
        <a:ext cx="2775149" cy="720000"/>
      </dsp:txXfrm>
    </dsp:sp>
    <dsp:sp modelId="{44B881A1-7A62-4C8C-BE63-0F976E27E9C3}">
      <dsp:nvSpPr>
        <dsp:cNvPr id="0" name=""/>
        <dsp:cNvSpPr/>
      </dsp:nvSpPr>
      <dsp:spPr>
        <a:xfrm>
          <a:off x="4176189" y="501301"/>
          <a:ext cx="1248817" cy="12488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855874-3B49-4B96-8729-C49AC416889E}">
      <dsp:nvSpPr>
        <dsp:cNvPr id="0" name=""/>
        <dsp:cNvSpPr/>
      </dsp:nvSpPr>
      <dsp:spPr>
        <a:xfrm>
          <a:off x="3413023" y="2097634"/>
          <a:ext cx="27751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Deployment to Google Cloud</a:t>
          </a:r>
        </a:p>
      </dsp:txBody>
      <dsp:txXfrm>
        <a:off x="3413023" y="2097634"/>
        <a:ext cx="2775149" cy="720000"/>
      </dsp:txXfrm>
    </dsp:sp>
    <dsp:sp modelId="{3EB452E1-A6DC-4C83-9C84-F7E2D85E8F09}">
      <dsp:nvSpPr>
        <dsp:cNvPr id="0" name=""/>
        <dsp:cNvSpPr/>
      </dsp:nvSpPr>
      <dsp:spPr>
        <a:xfrm>
          <a:off x="7436990" y="501301"/>
          <a:ext cx="1248817" cy="12488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8C114E-510A-4157-A7D7-9E8EE4E8758C}">
      <dsp:nvSpPr>
        <dsp:cNvPr id="0" name=""/>
        <dsp:cNvSpPr/>
      </dsp:nvSpPr>
      <dsp:spPr>
        <a:xfrm>
          <a:off x="6673823" y="2097634"/>
          <a:ext cx="27751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Online Storefront/Shopping feature</a:t>
          </a:r>
        </a:p>
      </dsp:txBody>
      <dsp:txXfrm>
        <a:off x="6673823" y="2097634"/>
        <a:ext cx="2775149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CD2BF8-BF2F-4C2E-A8F6-4E0FDE165600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19390F-E64A-4661-A97A-9FC915FB9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032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Project Manager: Brandon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9390F-E64A-4661-A97A-9FC915FB92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8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Jaylan Chavis’s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9390F-E64A-4661-A97A-9FC915FB92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89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Brandon Biggs’s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9390F-E64A-4661-A97A-9FC915FB924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5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Brandon Presents!!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9390F-E64A-4661-A97A-9FC915FB92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77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Brandon Introduces.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9390F-E64A-4661-A97A-9FC915FB92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63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Brandon prepares for Joshua’s slide…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9390F-E64A-4661-A97A-9FC915FB924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298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Joshua Macy’s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9390F-E64A-4661-A97A-9FC915FB92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075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Joshua Continued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9390F-E64A-4661-A97A-9FC915FB92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121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Julia McDonald’s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9390F-E64A-4661-A97A-9FC915FB92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67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Ryan </a:t>
            </a:r>
            <a:r>
              <a:rPr lang="en-US" dirty="0" err="1"/>
              <a:t>Burres’s</a:t>
            </a:r>
            <a:r>
              <a:rPr lang="en-US" dirty="0"/>
              <a:t>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9390F-E64A-4661-A97A-9FC915FB92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763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James Dove’s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9390F-E64A-4661-A97A-9FC915FB924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00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465B2BE-03CF-4682-80A9-667E94B7E420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838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7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1615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5284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864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1772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7117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2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782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7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754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6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533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359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66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515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174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465B2BE-03CF-4682-80A9-667E94B7E420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05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s://freepngimg.com/png/88489-text-symbol-question-drawing-mark-free-download-png-hq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9.pn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ilc.github.io/2017/12/28/quickhybrid_improve_accountsystem.html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stevendrowe.com/favourite-productivity-tool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2.jpe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4.png"/><Relationship Id="rId10" Type="http://schemas.openxmlformats.org/officeDocument/2006/relationships/image" Target="../media/image18.JPG"/><Relationship Id="rId4" Type="http://schemas.openxmlformats.org/officeDocument/2006/relationships/image" Target="../media/image3.png"/><Relationship Id="rId9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3721A-08EE-4B7A-DDB4-D74AFEF742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Bombastic Bookstore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6079EC-8AC1-7C62-7DE1-D5B46E6657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lang="en-US" b="1" dirty="0"/>
              <a:t>Team Members</a:t>
            </a:r>
            <a:r>
              <a:rPr lang="en-US" dirty="0"/>
              <a:t>: Brandon Biggs, Joshua Macy, Julia McDonald, Ryan </a:t>
            </a:r>
            <a:r>
              <a:rPr lang="en-US" dirty="0" err="1"/>
              <a:t>Burres</a:t>
            </a:r>
            <a:r>
              <a:rPr lang="en-US" dirty="0"/>
              <a:t>, James Dove, and Jaylan Chavis</a:t>
            </a:r>
          </a:p>
          <a:p>
            <a:pPr algn="l"/>
            <a:br>
              <a:rPr lang="en-US" dirty="0"/>
            </a:br>
            <a:r>
              <a:rPr lang="en-US" dirty="0"/>
              <a:t>Date: December 9</a:t>
            </a:r>
            <a:r>
              <a:rPr lang="en-US" baseline="30000" dirty="0"/>
              <a:t>th</a:t>
            </a:r>
            <a:r>
              <a:rPr lang="en-US" dirty="0"/>
              <a:t>, 2024</a:t>
            </a:r>
          </a:p>
        </p:txBody>
      </p:sp>
    </p:spTree>
    <p:extLst>
      <p:ext uri="{BB962C8B-B14F-4D97-AF65-F5344CB8AC3E}">
        <p14:creationId xmlns:p14="http://schemas.microsoft.com/office/powerpoint/2010/main" val="498654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6CFC7-161E-646D-16A0-58296B627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Sprint 5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7407E-142E-1A4E-5FFD-B541EB6A7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Overall Polish</a:t>
            </a:r>
          </a:p>
          <a:p>
            <a:pPr lvl="1"/>
            <a:r>
              <a:rPr lang="en-US" dirty="0"/>
              <a:t>Webpage cohesion</a:t>
            </a:r>
          </a:p>
          <a:p>
            <a:pPr lvl="1"/>
            <a:r>
              <a:rPr lang="en-US" dirty="0"/>
              <a:t>Background, and login page images created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70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BE4420-3B5F-4549-8B4A-77855B821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5876F6-95D4-48CB-8E3E-4401A96E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B84719-90BB-4D0C-92D8-61DC5512B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663533-D153-9346-0119-F97621E93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532909" cy="4794578"/>
          </a:xfrm>
        </p:spPr>
        <p:txBody>
          <a:bodyPr>
            <a:normAutofit/>
          </a:bodyPr>
          <a:lstStyle/>
          <a:p>
            <a:r>
              <a:rPr lang="en-US" sz="4100">
                <a:solidFill>
                  <a:srgbClr val="262626"/>
                </a:solidFill>
              </a:rPr>
              <a:t>Challenges: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B407EC4-5D16-4845-9840-4E28622B6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FD0D4EC-4240-42DC-8DDA-8D25C255CE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7006298"/>
              </p:ext>
            </p:extLst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59633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91104E-A0C6-B048-CE36-525DFA754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0" y="972766"/>
            <a:ext cx="2835464" cy="1254868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rgbClr val="262626"/>
                </a:solidFill>
              </a:rPr>
              <a:t>Architecture and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3A8F5-4E9F-6946-F1C8-838C04823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141" y="2430471"/>
            <a:ext cx="2835464" cy="3552039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262626"/>
                </a:solidFill>
              </a:rPr>
              <a:t>Overview of software architecture</a:t>
            </a:r>
          </a:p>
          <a:p>
            <a:r>
              <a:rPr lang="en-US" sz="1800">
                <a:solidFill>
                  <a:srgbClr val="262626"/>
                </a:solidFill>
              </a:rPr>
              <a:t>Design principles and decisions</a:t>
            </a: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software flow&#10;&#10;Description automatically generated">
            <a:extLst>
              <a:ext uri="{FF2B5EF4-FFF2-40B4-BE49-F238E27FC236}">
                <a16:creationId xmlns:a16="http://schemas.microsoft.com/office/drawing/2014/main" id="{BE121980-A586-E8A4-3469-6EF6E04D1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941" y="609602"/>
            <a:ext cx="3827608" cy="558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82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741E8-45C6-78C7-CA64-59B70482D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C096C-7C15-D9C0-B832-CD154E6B1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Inventory Management</a:t>
            </a:r>
          </a:p>
          <a:p>
            <a:r>
              <a:rPr lang="en-US" dirty="0"/>
              <a:t>Adding, removing, editing,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Organization, Customization, Controlled User Access Levels</a:t>
            </a:r>
          </a:p>
          <a:p>
            <a:r>
              <a:rPr lang="en-US" dirty="0"/>
              <a:t>Screenshots or demos of key features</a:t>
            </a:r>
          </a:p>
        </p:txBody>
      </p:sp>
    </p:spTree>
    <p:extLst>
      <p:ext uri="{BB962C8B-B14F-4D97-AF65-F5344CB8AC3E}">
        <p14:creationId xmlns:p14="http://schemas.microsoft.com/office/powerpoint/2010/main" val="3733088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5E66D3F-14EA-4BCD-819B-EEF581746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9D3EDE-CC3B-4573-A04B-26F32F1B2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00D0D4B-CC81-434D-B595-71AA69192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8047919-8C66-4EF3-9979-FB7112EB6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00195C4-7BCF-469C-A003-AC2F0D2F91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EE82425-33CD-4CF1-9623-91BECE687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D5289D1-D3B7-4C53-823E-280A79C02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4517009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A111EA-64C0-165C-C9C2-6C1406A05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8984" y="1410208"/>
            <a:ext cx="3164199" cy="385878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456CE10-0EE3-4503-ACF3-1D53A6FDB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2" y="2400639"/>
            <a:ext cx="48021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F15AA58-9060-8488-16B3-844DE8023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2" y="2556932"/>
            <a:ext cx="4802184" cy="33189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Login and Sign-Up for Multiple User capability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68781C-7F57-B21D-9518-4AA7A5057545}"/>
              </a:ext>
            </a:extLst>
          </p:cNvPr>
          <p:cNvSpPr txBox="1"/>
          <p:nvPr/>
        </p:nvSpPr>
        <p:spPr>
          <a:xfrm>
            <a:off x="6094283" y="1350636"/>
            <a:ext cx="4802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Login and Sign Up Page</a:t>
            </a:r>
          </a:p>
        </p:txBody>
      </p:sp>
    </p:spTree>
    <p:extLst>
      <p:ext uri="{BB962C8B-B14F-4D97-AF65-F5344CB8AC3E}">
        <p14:creationId xmlns:p14="http://schemas.microsoft.com/office/powerpoint/2010/main" val="3279342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FE03A-B2C1-0968-CD8F-5E1F8547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Books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F9D5F5-68A2-0109-B531-1CD41F06B4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2557993"/>
            <a:ext cx="5308600" cy="33178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F6C58B-4864-4BB5-6B9F-9DC3F76C1538}"/>
              </a:ext>
            </a:extLst>
          </p:cNvPr>
          <p:cNvSpPr txBox="1"/>
          <p:nvPr/>
        </p:nvSpPr>
        <p:spPr>
          <a:xfrm>
            <a:off x="6888480" y="2668693"/>
            <a:ext cx="3908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Fill out the necessary categories.</a:t>
            </a:r>
          </a:p>
          <a:p>
            <a:br>
              <a:rPr lang="en-US" dirty="0"/>
            </a:br>
            <a:r>
              <a:rPr lang="en-US" dirty="0"/>
              <a:t>The “Add Book” button then submits the information to the database.</a:t>
            </a:r>
          </a:p>
        </p:txBody>
      </p:sp>
    </p:spTree>
    <p:extLst>
      <p:ext uri="{BB962C8B-B14F-4D97-AF65-F5344CB8AC3E}">
        <p14:creationId xmlns:p14="http://schemas.microsoft.com/office/powerpoint/2010/main" val="561737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1357CC-D328-8E39-C91D-FA2A9673A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0" y="972766"/>
            <a:ext cx="2835464" cy="1254868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rgbClr val="262626"/>
                </a:solidFill>
              </a:rPr>
              <a:t>View All Page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C614B3E-026A-CB87-ED41-6881932C2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141" y="2430471"/>
            <a:ext cx="2835464" cy="3552039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262626"/>
                </a:solidFill>
              </a:rPr>
              <a:t>Easy Access to full database inventory</a:t>
            </a:r>
          </a:p>
          <a:p>
            <a:r>
              <a:rPr lang="en-US" sz="1800" dirty="0">
                <a:solidFill>
                  <a:srgbClr val="262626"/>
                </a:solidFill>
              </a:rPr>
              <a:t>Filter Capability</a:t>
            </a: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F24092-5A16-D20B-55BF-6096F9AC0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910" y="1497839"/>
            <a:ext cx="6098041" cy="381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03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1708EBE-8F1C-4F88-9893-363C6C692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3008F04-25AC-4851-913F-8E3AE20B17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EFFDCD6-F7ED-482D-907C-CD48B9B1D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5765067-14FA-421E-B823-BC9850AB8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5C27D4-E19A-481A-BB00-A276CC012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3A9933D-84D7-4A15-B34D-2D7B08120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D5CF8C-5319-9865-EE85-D78F6E9AA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858" y="982132"/>
            <a:ext cx="4842190" cy="1774814"/>
          </a:xfrm>
        </p:spPr>
        <p:txBody>
          <a:bodyPr>
            <a:normAutofit/>
          </a:bodyPr>
          <a:lstStyle/>
          <a:p>
            <a:r>
              <a:rPr lang="en-US"/>
              <a:t>Search Results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4C3C3E8-6B5D-49DA-997A-3582B89C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46233" y="2838638"/>
            <a:ext cx="46634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A8F8CA-A654-A47C-5A88-20C7A718E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33" y="3045349"/>
            <a:ext cx="4663440" cy="2914648"/>
          </a:xfrm>
          <a:prstGeom prst="rect">
            <a:avLst/>
          </a:prstGeom>
          <a:ln w="57150" cmpd="thickThin">
            <a:noFill/>
            <a:miter lim="800000"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53CAD1-6047-2168-4658-B59FF44D52E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" b="45331"/>
          <a:stretch/>
        </p:blipFill>
        <p:spPr>
          <a:xfrm>
            <a:off x="6538222" y="1164885"/>
            <a:ext cx="4898764" cy="1673753"/>
          </a:xfrm>
          <a:prstGeom prst="rect">
            <a:avLst/>
          </a:prstGeom>
          <a:ln w="57150" cmpd="thickThin">
            <a:noFill/>
            <a:miter lim="800000"/>
          </a:ln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F9B3B20-122B-D9A0-8037-66E3718FB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5357" y="3462544"/>
            <a:ext cx="4528947" cy="2602234"/>
          </a:xfrm>
        </p:spPr>
        <p:txBody>
          <a:bodyPr>
            <a:normAutofit/>
          </a:bodyPr>
          <a:lstStyle/>
          <a:p>
            <a:r>
              <a:rPr lang="en-US" dirty="0"/>
              <a:t>Find books quickly</a:t>
            </a:r>
          </a:p>
          <a:p>
            <a:r>
              <a:rPr lang="en-US" dirty="0"/>
              <a:t>Click the X for Book Removal Confirmation</a:t>
            </a:r>
          </a:p>
        </p:txBody>
      </p:sp>
    </p:spTree>
    <p:extLst>
      <p:ext uri="{BB962C8B-B14F-4D97-AF65-F5344CB8AC3E}">
        <p14:creationId xmlns:p14="http://schemas.microsoft.com/office/powerpoint/2010/main" val="3493920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E61F402-3445-458A-9A2B-D28FD2883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73C096-95AE-4644-B76C-1DF1B667D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7A91835-418B-4867-87D7-1376A57F3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B511A1-E0EC-49FE-8068-9DA29CD0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A61BC5F-ADA4-4DBA-9C6B-E17E0B82E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CE6F7D2-ACED-47D2-BEFD-FB26F7537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88D37EB-41E7-534D-FE2E-5991330DF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rgbClr val="262626"/>
                </a:solidFill>
              </a:rPr>
              <a:t>Update Quantity Page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BE880E9-2B86-4CDB-B5B7-308745CDD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4F4F897-B9EC-B5F2-6196-5A8D56EDF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rmAutofit/>
          </a:bodyPr>
          <a:lstStyle/>
          <a:p>
            <a:pPr algn="ctr"/>
            <a:r>
              <a:rPr lang="en-US" sz="1600" dirty="0">
                <a:solidFill>
                  <a:srgbClr val="262626"/>
                </a:solidFill>
              </a:rPr>
              <a:t>Dedicated Page for updating bookstore quantity per book.</a:t>
            </a:r>
          </a:p>
          <a:p>
            <a:pPr algn="ctr"/>
            <a:r>
              <a:rPr lang="en-US" sz="1600" dirty="0">
                <a:solidFill>
                  <a:srgbClr val="262626"/>
                </a:solidFill>
              </a:rPr>
              <a:t>Accessed from either Search Results or View All quantity amount clicked.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DAFBAF-8D87-1219-A398-2ECCAC8EB2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8668" y="1719791"/>
            <a:ext cx="5469466" cy="3418415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755352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C7DF2-6562-E284-5938-19FED13AE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Highlights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C4F93-4F3F-32D7-46F8-8AEE94729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Major Achievements and milestones</a:t>
            </a:r>
          </a:p>
          <a:p>
            <a:pPr lvl="1"/>
            <a:r>
              <a:rPr lang="en-US" dirty="0"/>
              <a:t>Setting up a server-deployed application</a:t>
            </a:r>
          </a:p>
          <a:p>
            <a:pPr lvl="1"/>
            <a:r>
              <a:rPr lang="en-US" dirty="0"/>
              <a:t>Manipulating a SQL Database</a:t>
            </a:r>
          </a:p>
          <a:p>
            <a:pPr lvl="1"/>
            <a:r>
              <a:rPr lang="en-US" dirty="0"/>
              <a:t>CSS Themes</a:t>
            </a:r>
          </a:p>
        </p:txBody>
      </p:sp>
    </p:spTree>
    <p:extLst>
      <p:ext uri="{BB962C8B-B14F-4D97-AF65-F5344CB8AC3E}">
        <p14:creationId xmlns:p14="http://schemas.microsoft.com/office/powerpoint/2010/main" val="1507511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45D87-D373-7F2B-0EDF-B847338DA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C976D-AE14-A7A0-55CA-DD5E26305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Local Server built on Django and SQL for Managing Books</a:t>
            </a:r>
          </a:p>
          <a:p>
            <a:r>
              <a:rPr lang="en-US" dirty="0"/>
              <a:t>Purpose: Create an inventory management system for </a:t>
            </a:r>
            <a:br>
              <a:rPr lang="en-US" dirty="0"/>
            </a:br>
            <a:r>
              <a:rPr lang="en-US" dirty="0"/>
              <a:t>bookstore owners</a:t>
            </a:r>
          </a:p>
          <a:p>
            <a:r>
              <a:rPr lang="en-US" dirty="0"/>
              <a:t>Importance: Because books are awesome!</a:t>
            </a:r>
          </a:p>
        </p:txBody>
      </p:sp>
      <p:pic>
        <p:nvPicPr>
          <p:cNvPr id="5" name="Graphic 4" descr="Stack of books with pear">
            <a:extLst>
              <a:ext uri="{FF2B5EF4-FFF2-40B4-BE49-F238E27FC236}">
                <a16:creationId xmlns:a16="http://schemas.microsoft.com/office/drawing/2014/main" id="{4A7494D8-A4F6-952B-36D6-B57163743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3615" y="602826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20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A669D-9A1F-E1BF-0130-39861D577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and Quality Assurance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B7FE8-F147-8589-0505-B5EB62734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Manual Testing</a:t>
            </a:r>
          </a:p>
          <a:p>
            <a:r>
              <a:rPr lang="en-US" dirty="0"/>
              <a:t>Checked Input validation</a:t>
            </a:r>
          </a:p>
          <a:p>
            <a:r>
              <a:rPr lang="en-US" dirty="0"/>
              <a:t>Visual Bugs</a:t>
            </a:r>
          </a:p>
          <a:p>
            <a:r>
              <a:rPr lang="en-US" dirty="0" err="1"/>
              <a:t>Github</a:t>
            </a:r>
            <a:r>
              <a:rPr lang="en-US" dirty="0"/>
              <a:t> Pull Request/Review Process</a:t>
            </a:r>
          </a:p>
        </p:txBody>
      </p:sp>
    </p:spTree>
    <p:extLst>
      <p:ext uri="{BB962C8B-B14F-4D97-AF65-F5344CB8AC3E}">
        <p14:creationId xmlns:p14="http://schemas.microsoft.com/office/powerpoint/2010/main" val="4118294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3E8C8A2-D2DA-42F8-84AA-AC5AB425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A5D1FE1-4883-49B4-AD3E-D0A3F8DCE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F829EAE-7CB1-410F-BAF1-55BD6DC24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EA5F8CE-974F-4443-AB3C-4799C332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4075D0C-1739-4729-A5C8-5C5707A94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DFD28A6-39F3-425F-8050-E5BF1B45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B347087-DEE1-4F23-8486-A2690AA19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BB81AE-EE4A-4AA4-8941-104B6C943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88137"/>
            <a:ext cx="11227442" cy="588329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6FCD71E-07D3-F77C-3442-188D26CE19C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rcRect l="14672" r="2790" b="-1"/>
          <a:stretch/>
        </p:blipFill>
        <p:spPr>
          <a:xfrm>
            <a:off x="486138" y="488137"/>
            <a:ext cx="11227442" cy="5883295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AA791FC-1AEF-4561-93B5-6B9E981BB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21280" y="3594428"/>
            <a:ext cx="69494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2202F-2A68-464D-8E53-CEBE9303D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B129734-DF6D-46B8-A0E0-4F178B3AD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27" name="Rounded Rectangle 21">
              <a:extLst>
                <a:ext uri="{FF2B5EF4-FFF2-40B4-BE49-F238E27FC236}">
                  <a16:creationId xmlns:a16="http://schemas.microsoft.com/office/drawing/2014/main" id="{6A986578-4991-4E9B-94B7-056F6B09B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57D0097-ACF2-46A6-804C-C5D55A188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29" name="Rounded Rectangle 27">
              <a:extLst>
                <a:ext uri="{FF2B5EF4-FFF2-40B4-BE49-F238E27FC236}">
                  <a16:creationId xmlns:a16="http://schemas.microsoft.com/office/drawing/2014/main" id="{A71DA5EB-109A-4C2F-A093-7E5F6490B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A85B8CE-EB01-4DD0-8B39-D413503D7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54B53AA-D9F4-57C1-25F2-F868EF72D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4403" y="1113698"/>
            <a:ext cx="8229600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43DC2-DE1D-D547-6483-251C8592B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3003" y="3729894"/>
            <a:ext cx="7772400" cy="13208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100" dirty="0">
                <a:solidFill>
                  <a:schemeClr val="bg1"/>
                </a:solidFill>
              </a:rPr>
              <a:t>Has a built-in installation tool.</a:t>
            </a:r>
          </a:p>
        </p:txBody>
      </p:sp>
    </p:spTree>
    <p:extLst>
      <p:ext uri="{BB962C8B-B14F-4D97-AF65-F5344CB8AC3E}">
        <p14:creationId xmlns:p14="http://schemas.microsoft.com/office/powerpoint/2010/main" val="253889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245EF-9F56-564F-D6DA-F2863FA30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ABF07-36D6-A7AB-3BF9-817541054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website was ugly.</a:t>
            </a:r>
          </a:p>
          <a:p>
            <a:r>
              <a:rPr lang="en-US" dirty="0"/>
              <a:t>Login Page did not mesh well with main page.</a:t>
            </a:r>
          </a:p>
          <a:p>
            <a:r>
              <a:rPr lang="en-US" dirty="0"/>
              <a:t>Improved aesthetics as a result.</a:t>
            </a:r>
          </a:p>
          <a:p>
            <a:r>
              <a:rPr lang="en-US" dirty="0"/>
              <a:t>Login Page conformed and simplified.</a:t>
            </a:r>
          </a:p>
        </p:txBody>
      </p:sp>
    </p:spTree>
    <p:extLst>
      <p:ext uri="{BB962C8B-B14F-4D97-AF65-F5344CB8AC3E}">
        <p14:creationId xmlns:p14="http://schemas.microsoft.com/office/powerpoint/2010/main" val="3858629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A7F87-3E5D-C4F7-9999-67C6A28EE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Plans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389C5AC-D7F9-6A2E-6C5C-B3BE75B5E5B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95401" y="2556932"/>
          <a:ext cx="9601196" cy="331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2451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786B0-F54E-28AE-F966-21229C60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69A51-4752-DA70-06B8-B01307334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1646768"/>
          </a:xfrm>
        </p:spPr>
        <p:txBody>
          <a:bodyPr/>
          <a:lstStyle/>
          <a:p>
            <a:r>
              <a:rPr lang="en-US" dirty="0"/>
              <a:t>Recap of key points covered in presentation</a:t>
            </a:r>
          </a:p>
          <a:p>
            <a:r>
              <a:rPr lang="en-US" dirty="0"/>
              <a:t>Thank you</a:t>
            </a:r>
          </a:p>
          <a:p>
            <a:r>
              <a:rPr lang="en-US" dirty="0"/>
              <a:t>Contact information:</a:t>
            </a:r>
          </a:p>
          <a:p>
            <a:endParaRPr lang="en-US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5CD8545-3EB1-A924-A6B2-71BFC4BB0416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562101" y="3977243"/>
            <a:ext cx="9915524" cy="2328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11109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Jaylan Chavis: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ar(--vscode-editor-font-family, &quot;SF Mono&quot;, Monaco, Menlo, Consolas, &quot;Ubuntu Mono&quot;, &quot;Liberation Mono&quot;, &quot;DejaVu Sans Mono&quot;, &quot;Courier New&quot;, monospace)"/>
              </a:rPr>
              <a:t>jmchavis3@my.waketech.edu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Ryan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-apple-system"/>
              </a:rPr>
              <a:t>Burres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: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ar(--vscode-editor-font-family, &quot;SF Mono&quot;, Monaco, Menlo, Consolas, &quot;Ubuntu Mono&quot;, &quot;Liberation Mono&quot;, &quot;DejaVu Sans Mono&quot;, &quot;Courier New&quot;, monospace)"/>
              </a:rPr>
              <a:t>rsburres@my.waketech.edu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Brandon Biggs: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ar(--vscode-editor-font-family, &quot;SF Mono&quot;, Monaco, Menlo, Consolas, &quot;Ubuntu Mono&quot;, &quot;Liberation Mono&quot;, &quot;DejaVu Sans Mono&quot;, &quot;Courier New&quot;, monospace)"/>
              </a:rPr>
              <a:t>bmbiggs@my.waketech.edu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James Dove: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ar(--vscode-editor-font-family, &quot;SF Mono&quot;, Monaco, Menlo, Consolas, &quot;Ubuntu Mono&quot;, &quot;Liberation Mono&quot;, &quot;DejaVu Sans Mono&quot;, &quot;Courier New&quot;, monospace)"/>
              </a:rPr>
              <a:t>jedove@my.waketech.edu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Joshua Macy: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ar(--vscode-editor-font-family, &quot;SF Mono&quot;, Monaco, Menlo, Consolas, &quot;Ubuntu Mono&quot;, &quot;Liberation Mono&quot;, &quot;DejaVu Sans Mono&quot;, &quot;Courier New&quot;, monospace)"/>
              </a:rPr>
              <a:t>jmacy@my.waketech.edu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Julia McDonald: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ar(--vscode-editor-font-family, &quot;SF Mono&quot;, Monaco, Menlo, Consolas, &quot;Ubuntu Mono&quot;, &quot;Liberation Mono&quot;, &quot;DejaVu Sans Mono&quot;, &quot;Courier New&quot;, monospace)"/>
              </a:rPr>
              <a:t>jfmcdonald@my.waketech.edu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842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B78BE18-6882-4FAA-BC8C-CA216E963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34F12D-8C0F-46CA-9F4A-D56193C37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88137"/>
            <a:ext cx="11227442" cy="588329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14300" dist="127000" dir="48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5" name="Content Placeholder 4" descr="A group of colorful question marks&#10;&#10;Description automatically generated">
            <a:extLst>
              <a:ext uri="{FF2B5EF4-FFF2-40B4-BE49-F238E27FC236}">
                <a16:creationId xmlns:a16="http://schemas.microsoft.com/office/drawing/2014/main" id="{EDB811F6-A766-9737-359D-BA09639945C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4652" r="1" b="933"/>
          <a:stretch/>
        </p:blipFill>
        <p:spPr>
          <a:xfrm>
            <a:off x="486138" y="486568"/>
            <a:ext cx="11227442" cy="588329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3838012-22B6-4303-8F29-04E1419B3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40DBEE-DF3C-110E-52C6-3D376C423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Questions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061FF5-9F81-427C-8DA5-398939551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2351" y="2421466"/>
            <a:ext cx="940729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03F5A17-2CE9-4ADD-9FAF-C1A0BB39C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8288" y="3128956"/>
            <a:ext cx="12234672" cy="658368"/>
            <a:chOff x="-18288" y="3128956"/>
            <a:chExt cx="12234672" cy="658368"/>
          </a:xfrm>
        </p:grpSpPr>
        <p:sp useBgFill="1">
          <p:nvSpPr>
            <p:cNvPr id="22" name="Rounded Rectangle 20">
              <a:extLst>
                <a:ext uri="{FF2B5EF4-FFF2-40B4-BE49-F238E27FC236}">
                  <a16:creationId xmlns:a16="http://schemas.microsoft.com/office/drawing/2014/main" id="{4A88F887-B43E-4CD1-BCE2-739013C68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C9D3412-AB4A-4E20-9A79-B2C80D198B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24" name="Rounded Rectangle 22">
              <a:extLst>
                <a:ext uri="{FF2B5EF4-FFF2-40B4-BE49-F238E27FC236}">
                  <a16:creationId xmlns:a16="http://schemas.microsoft.com/office/drawing/2014/main" id="{A1D7D010-E182-46E6-9264-B39552853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4783A7B-2E08-42E4-87EC-EE59B873D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4EAFEFE-9468-49B7-23FC-2A724B879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05D7C1-F6B6-395D-6615-7B4C954F41AA}"/>
              </a:ext>
            </a:extLst>
          </p:cNvPr>
          <p:cNvSpPr txBox="1"/>
          <p:nvPr/>
        </p:nvSpPr>
        <p:spPr>
          <a:xfrm>
            <a:off x="9353640" y="6169808"/>
            <a:ext cx="235994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freepngimg.com/png/88489-text-symbol-question-drawing-mark-free-download-png-hq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542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E0C58-E3E2-2056-8073-D8AE999F7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58BC3-4A1A-BAC8-FCBA-50D4BFC7A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At a high level, this is a local server for storing book information.</a:t>
            </a:r>
          </a:p>
          <a:p>
            <a:r>
              <a:rPr lang="en-US" dirty="0"/>
              <a:t>Target Audience</a:t>
            </a:r>
          </a:p>
          <a:p>
            <a:pPr lvl="1"/>
            <a:r>
              <a:rPr lang="en-US" dirty="0"/>
              <a:t>Bookstore Owners</a:t>
            </a:r>
          </a:p>
          <a:p>
            <a:pPr lvl="1"/>
            <a:r>
              <a:rPr lang="en-US" dirty="0"/>
              <a:t>Bookworms</a:t>
            </a:r>
          </a:p>
          <a:p>
            <a:r>
              <a:rPr lang="en-US" dirty="0"/>
              <a:t>Scope and features</a:t>
            </a:r>
          </a:p>
          <a:p>
            <a:pPr lvl="1"/>
            <a:r>
              <a:rPr lang="en-US" dirty="0"/>
              <a:t>Database Manipulation</a:t>
            </a:r>
          </a:p>
          <a:p>
            <a:pPr lvl="1"/>
            <a:r>
              <a:rPr lang="en-US" dirty="0"/>
              <a:t>Theme Customization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473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5224A92-B71D-4244-9CEE-E80F9BD11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69A319-3937-4297-B7D8-6745097B9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85" y="487353"/>
            <a:ext cx="11218182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FDFE78-2422-40CD-BC53-9E0C459C9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76" y="609600"/>
            <a:ext cx="10972800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371726-66DE-3C06-29A6-56E38DB19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462517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Development Process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7E302E-4D34-42E4-94A8-4FC0AF572F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noFill/>
          <a:ln w="57150" cmpd="thickThin">
            <a:solidFill>
              <a:srgbClr val="7F7F7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D9A807-0AF0-EB41-8955-1E589E09B8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7076848"/>
              </p:ext>
            </p:extLst>
          </p:nvPr>
        </p:nvGraphicFramePr>
        <p:xfrm>
          <a:off x="1391056" y="1391055"/>
          <a:ext cx="5272392" cy="39591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937865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7BE8B-15A8-5FDB-F53A-C4A86B06B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617D1-C4E7-84DD-0D00-9BF134916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4426669" cy="3318936"/>
          </a:xfrm>
        </p:spPr>
        <p:txBody>
          <a:bodyPr/>
          <a:lstStyle/>
          <a:p>
            <a:r>
              <a:rPr lang="en-US" dirty="0"/>
              <a:t>Set up development environment </a:t>
            </a:r>
          </a:p>
          <a:p>
            <a:pPr marL="457200" lvl="1" indent="0">
              <a:buNone/>
            </a:pPr>
            <a:r>
              <a:rPr lang="en-US" dirty="0"/>
              <a:t>   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pPr lvl="1"/>
            <a:r>
              <a:rPr lang="en-US" dirty="0"/>
              <a:t>Trello</a:t>
            </a:r>
          </a:p>
          <a:p>
            <a:pPr lvl="1"/>
            <a:r>
              <a:rPr lang="en-US" dirty="0"/>
              <a:t>Django </a:t>
            </a:r>
          </a:p>
          <a:p>
            <a:r>
              <a:rPr lang="en-US" dirty="0"/>
              <a:t>SQL Database set-up </a:t>
            </a:r>
          </a:p>
          <a:p>
            <a:pPr lvl="1"/>
            <a:r>
              <a:rPr lang="en-US" dirty="0"/>
              <a:t>Testing with browser output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 descr="A blue square with white rectangles&#10;&#10;Description automatically generated">
            <a:extLst>
              <a:ext uri="{FF2B5EF4-FFF2-40B4-BE49-F238E27FC236}">
                <a16:creationId xmlns:a16="http://schemas.microsoft.com/office/drawing/2014/main" id="{757FE58C-29CD-3FBD-F2D9-19D043A25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721931" y="3506065"/>
            <a:ext cx="304800" cy="30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F636E3-BA67-EBE8-2362-0DB83A40A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721930" y="306185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88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EF63CB-D8D9-BC2F-C914-AB1F741CF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000" y="795542"/>
            <a:ext cx="2866682" cy="53912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961F02-0B56-B225-EF67-A1FE07A41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8716" y="733375"/>
            <a:ext cx="2549587" cy="539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1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440FBE6-72B7-43D4-A8EB-FDBC35FE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47B8492-BC4D-4046-B35A-C38E03494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7264A7B-BD07-443B-B4AE-B7D112274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D9B85B4-ACC6-412B-BC6B-2163BCCDF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7D5E57D-F913-44D3-9AF3-FCDFAE64F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CF01E4E-4102-455A-BC41-D5F848B94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881CAEB-43B9-8DD6-42A8-FD36FD41C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/>
          </a:bodyPr>
          <a:lstStyle/>
          <a:p>
            <a:r>
              <a:rPr lang="en-US" sz="2400"/>
              <a:t>Sprint 2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652DC1-CA18-4263-AC06-BAB0B05EC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531E3-30F9-EFDD-1A5A-DD2978AC0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rmAutofit/>
          </a:bodyPr>
          <a:lstStyle/>
          <a:p>
            <a:r>
              <a:rPr lang="en-US" sz="1600" dirty="0"/>
              <a:t>Barebone websites</a:t>
            </a:r>
          </a:p>
          <a:p>
            <a:pPr lvl="1"/>
            <a:r>
              <a:rPr lang="en-US" sz="1600" dirty="0"/>
              <a:t>Inventory Menu</a:t>
            </a:r>
          </a:p>
          <a:p>
            <a:pPr lvl="1"/>
            <a:r>
              <a:rPr lang="en-US" sz="1600" dirty="0"/>
              <a:t>User Settings Menu</a:t>
            </a:r>
          </a:p>
          <a:p>
            <a:pPr lvl="1"/>
            <a:r>
              <a:rPr lang="en-US" sz="1600" dirty="0"/>
              <a:t>Search Menu</a:t>
            </a:r>
          </a:p>
          <a:p>
            <a:pPr lvl="1"/>
            <a:r>
              <a:rPr lang="en-US" sz="1600" dirty="0"/>
              <a:t>Login Menu</a:t>
            </a:r>
          </a:p>
        </p:txBody>
      </p:sp>
      <p:pic>
        <p:nvPicPr>
          <p:cNvPr id="5" name="Picture 4" descr="A logo of a book store&#10;&#10;Description automatically generated">
            <a:extLst>
              <a:ext uri="{FF2B5EF4-FFF2-40B4-BE49-F238E27FC236}">
                <a16:creationId xmlns:a16="http://schemas.microsoft.com/office/drawing/2014/main" id="{71305917-8E8D-592B-2EE8-9C9AF8DC41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" r="6680" b="8442"/>
          <a:stretch/>
        </p:blipFill>
        <p:spPr>
          <a:xfrm>
            <a:off x="6094412" y="874555"/>
            <a:ext cx="2299944" cy="1977145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  <p:pic>
        <p:nvPicPr>
          <p:cNvPr id="7" name="Picture 6" descr="A screenshot of a login form&#10;&#10;Description automatically generated">
            <a:extLst>
              <a:ext uri="{FF2B5EF4-FFF2-40B4-BE49-F238E27FC236}">
                <a16:creationId xmlns:a16="http://schemas.microsoft.com/office/drawing/2014/main" id="{5B988DFC-5EEF-3502-1C57-3C027D79E4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497" y="3215106"/>
            <a:ext cx="2089793" cy="2716731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D54C6F8-FF5A-D806-DAA6-A3B200106D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498" y="787921"/>
            <a:ext cx="2241074" cy="2124734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D9232310-5825-F7B2-6F54-0E2C95FECA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743" y="3215106"/>
            <a:ext cx="2295613" cy="1186971"/>
          </a:xfrm>
          <a:prstGeom prst="rect">
            <a:avLst/>
          </a:prstGeom>
        </p:spPr>
      </p:pic>
      <p:pic>
        <p:nvPicPr>
          <p:cNvPr id="20" name="Picture 19" descr="A screen shot of a computer&#10;&#10;Description automatically generated">
            <a:extLst>
              <a:ext uri="{FF2B5EF4-FFF2-40B4-BE49-F238E27FC236}">
                <a16:creationId xmlns:a16="http://schemas.microsoft.com/office/drawing/2014/main" id="{472FA25E-F291-2823-3F61-B06C2067D6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8757"/>
          <a:stretch/>
        </p:blipFill>
        <p:spPr>
          <a:xfrm>
            <a:off x="6093543" y="4492862"/>
            <a:ext cx="2295613" cy="143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57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CC9E8-E2A2-AA65-5978-B338C7DD4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D3EC6-D39A-A0B3-8720-5D09C389A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Features for backend:</a:t>
            </a:r>
          </a:p>
          <a:p>
            <a:pPr lvl="1"/>
            <a:r>
              <a:rPr lang="en-US" dirty="0"/>
              <a:t>Adding items to database</a:t>
            </a:r>
          </a:p>
          <a:p>
            <a:pPr lvl="1"/>
            <a:r>
              <a:rPr lang="en-US" dirty="0"/>
              <a:t>Removing items from database</a:t>
            </a:r>
          </a:p>
          <a:p>
            <a:pPr lvl="1"/>
            <a:r>
              <a:rPr lang="en-US" dirty="0"/>
              <a:t>Editing/Updating database items</a:t>
            </a:r>
          </a:p>
          <a:p>
            <a:pPr lvl="1"/>
            <a:r>
              <a:rPr lang="en-US" dirty="0"/>
              <a:t>Search Item</a:t>
            </a:r>
          </a:p>
          <a:p>
            <a:pPr lvl="1"/>
            <a:r>
              <a:rPr lang="en-US" dirty="0"/>
              <a:t>Implemented User Access Control</a:t>
            </a:r>
          </a:p>
        </p:txBody>
      </p:sp>
    </p:spTree>
    <p:extLst>
      <p:ext uri="{BB962C8B-B14F-4D97-AF65-F5344CB8AC3E}">
        <p14:creationId xmlns:p14="http://schemas.microsoft.com/office/powerpoint/2010/main" val="81542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03518-B0FD-CEC4-73E1-A28758BE8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EDA3B-75FD-9CBC-7B5A-35AFF7329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Finish Frontend Functionality</a:t>
            </a:r>
          </a:p>
          <a:p>
            <a:pPr lvl="1"/>
            <a:r>
              <a:rPr lang="en-US" dirty="0"/>
              <a:t>CSS Templates</a:t>
            </a:r>
          </a:p>
          <a:p>
            <a:pPr lvl="1"/>
            <a:r>
              <a:rPr lang="en-US" dirty="0"/>
              <a:t>View All Page</a:t>
            </a:r>
          </a:p>
          <a:p>
            <a:pPr lvl="1"/>
            <a:r>
              <a:rPr lang="en-US" dirty="0"/>
              <a:t>Search Results Page</a:t>
            </a:r>
          </a:p>
          <a:p>
            <a:pPr lvl="1"/>
            <a:r>
              <a:rPr lang="en-US" dirty="0"/>
              <a:t>Restructured Webpages</a:t>
            </a:r>
          </a:p>
          <a:p>
            <a:pPr lvl="2"/>
            <a:r>
              <a:rPr lang="en-US" dirty="0"/>
              <a:t>Interconnection</a:t>
            </a:r>
          </a:p>
        </p:txBody>
      </p:sp>
    </p:spTree>
    <p:extLst>
      <p:ext uri="{BB962C8B-B14F-4D97-AF65-F5344CB8AC3E}">
        <p14:creationId xmlns:p14="http://schemas.microsoft.com/office/powerpoint/2010/main" val="14538659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209</TotalTime>
  <Words>568</Words>
  <Application>Microsoft Office PowerPoint</Application>
  <PresentationFormat>Widescreen</PresentationFormat>
  <Paragraphs>139</Paragraphs>
  <Slides>25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-apple-system</vt:lpstr>
      <vt:lpstr>Aptos</vt:lpstr>
      <vt:lpstr>Arial</vt:lpstr>
      <vt:lpstr>Garamond</vt:lpstr>
      <vt:lpstr>var(--vscode-editor-font-family, "SF Mono", Monaco, Menlo, Consolas, "Ubuntu Mono", "Liberation Mono", "DejaVu Sans Mono", "Courier New", monospace)</vt:lpstr>
      <vt:lpstr>Organic</vt:lpstr>
      <vt:lpstr>Bombastic Bookstore</vt:lpstr>
      <vt:lpstr>Introduction</vt:lpstr>
      <vt:lpstr>Overview</vt:lpstr>
      <vt:lpstr>Development Process</vt:lpstr>
      <vt:lpstr>Sprint 1</vt:lpstr>
      <vt:lpstr>PowerPoint Presentation</vt:lpstr>
      <vt:lpstr>Sprint 2</vt:lpstr>
      <vt:lpstr>Sprint 3</vt:lpstr>
      <vt:lpstr>Sprint 4</vt:lpstr>
      <vt:lpstr>Sprint 5</vt:lpstr>
      <vt:lpstr>Challenges:</vt:lpstr>
      <vt:lpstr>Architecture and Design</vt:lpstr>
      <vt:lpstr>Key Features</vt:lpstr>
      <vt:lpstr>PowerPoint Presentation</vt:lpstr>
      <vt:lpstr>Add Books</vt:lpstr>
      <vt:lpstr>View All Page</vt:lpstr>
      <vt:lpstr>Search Results</vt:lpstr>
      <vt:lpstr>Update Quantity Page</vt:lpstr>
      <vt:lpstr>Development Highlights</vt:lpstr>
      <vt:lpstr>Testing and Quality Assurance</vt:lpstr>
      <vt:lpstr>Deployment</vt:lpstr>
      <vt:lpstr>User Feedback</vt:lpstr>
      <vt:lpstr>Future Plans</vt:lpstr>
      <vt:lpstr>Conclusion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Bombastic Bookstore</dc:title>
  <dc:creator>Brandon Biggs</dc:creator>
  <cp:lastModifiedBy>Brandon Biggs</cp:lastModifiedBy>
  <cp:revision>17</cp:revision>
  <dcterms:created xsi:type="dcterms:W3CDTF">2024-11-22T05:41:35Z</dcterms:created>
  <dcterms:modified xsi:type="dcterms:W3CDTF">2024-12-09T17:51:45Z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a66b2b-af80-48b6-873b-d341d3035cfa_Enabled">
    <vt:lpwstr>true</vt:lpwstr>
  </property>
  <property fmtid="{D5CDD505-2E9C-101B-9397-08002B2CF9AE}" pid="3" name="MSIP_Label_bea66b2b-af80-48b6-873b-d341d3035cfa_SetDate">
    <vt:lpwstr>2024-12-09T13:49:59Z</vt:lpwstr>
  </property>
  <property fmtid="{D5CDD505-2E9C-101B-9397-08002B2CF9AE}" pid="4" name="MSIP_Label_bea66b2b-af80-48b6-873b-d341d3035cfa_Method">
    <vt:lpwstr>Standard</vt:lpwstr>
  </property>
  <property fmtid="{D5CDD505-2E9C-101B-9397-08002B2CF9AE}" pid="5" name="MSIP_Label_bea66b2b-af80-48b6-873b-d341d3035cfa_Name">
    <vt:lpwstr>Proprietary</vt:lpwstr>
  </property>
  <property fmtid="{D5CDD505-2E9C-101B-9397-08002B2CF9AE}" pid="6" name="MSIP_Label_bea66b2b-af80-48b6-873b-d341d3035cfa_SiteId">
    <vt:lpwstr>63982aff-fb6c-4c22-973b-70e4acfb63e6</vt:lpwstr>
  </property>
  <property fmtid="{D5CDD505-2E9C-101B-9397-08002B2CF9AE}" pid="7" name="MSIP_Label_bea66b2b-af80-48b6-873b-d341d3035cfa_ActionId">
    <vt:lpwstr>aaf3304f-3be2-444e-974d-879faf7ad679</vt:lpwstr>
  </property>
  <property fmtid="{D5CDD505-2E9C-101B-9397-08002B2CF9AE}" pid="8" name="MSIP_Label_bea66b2b-af80-48b6-873b-d341d3035cfa_ContentBits">
    <vt:lpwstr>0</vt:lpwstr>
  </property>
</Properties>
</file>